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37895-0EAD-4DB5-A7FB-9691B107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757E1-8BCE-4493-9D1D-6FC28345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595E-76BB-45A4-A66E-665172EA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67B3C-4A61-4127-9595-F25AEA34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314AA-35BB-4619-BEF9-5B013991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C0C38-9313-4402-84BF-953BAFBE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6843E-4B93-4B09-BF02-44247FEAD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FFAC1-D8B4-4F2E-A77D-466F5C7B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1D215-2647-4351-92B7-6C9EFAAD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AD896-E21F-4AD9-9D3F-882D9720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9AAA4-C1A9-4F20-AAC3-D6F05DD47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5132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中医诊断法在肝病中的实践经验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肝病中医诊断法实践经验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现代医学技术在肝病中医诊断中的应用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探讨中医诊断法在肝病中的实践经验，为临床提供借鉴。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分析中医诊断法在肝病中的优势与不足，提出改进建议。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促进中西医在肝病诊疗领域的交流与合作，提高诊疗水平。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中医诊断法的基本原理和方法。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中医诊断法在肝病中的实践效果及案例分析。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中医诊断法在肝病中的优势与不足。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中医诊断法在肝病中的具体应用。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观察面色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肝病患者面色多晦暗，或出现黄疸，为肝胆湿热或肝郁脾虚之象。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观察舌象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舌体胖大、舌质紫暗或有瘀斑、舌苔黄腻等，均可提示肝脏病变。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观察目睛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肝开窍于目，肝火上炎或肝肾阴虚均可在目睛上有所表现，如目赤肿痛、视物模糊等。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3" b="1611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肝病患者语声多低微，或为叹息样呼吸，可提示肝气郁结。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肝病患者口中常有异味，如口苦、口酸等，为肝胆湿热之象。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嗅气味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肝病患者多有寒热往来之症，如潮热、盗汗等，为肝郁化火或阴虚内热所致。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问寒热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问二便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肝病患者常有食欲不振、厌油腻等症状，可提示肝脏功能受损。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肝病患者大便多干结或溏泄，小便黄赤或清长，均可反映肝脏病变情况。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肝病患者的脉象多弦细或弦滑，可提示肝气郁结或肝胆湿热。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肝病患者常有肝区压痛或叩击痛，可提示肝脏肿大或炎症等病变。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肝病中医诊断法实践经验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肝郁气滞证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肝火上炎证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肝血虚证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肝阳上亢证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以情志抑郁、胸胁或少腹胀满窜痛、善太息等为主要表现。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以发热口渴、烦躁失眠、面红目赤、或胁肋灼痛等为主要表现。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以头晕眼花、视力减退、或肢体麻木、妇女月经量少色淡等为主要表现。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以眩晕耳鸣、头目胀痛、面红目赤、急躁易怒等为主要表现。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肝病的中医分类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通过观察患者的面色、舌苔、舌质等判断肝病的性质和程度。如面色青黑多为肝病重证，舌苔黄腻多为肝胆湿热等。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通过听患者的声音、嗅患者的气味等判断肝病的病机和证候。如患者声音高亢多为肝火旺盛，有口臭多为肝胆湿热等。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通过询问患者的病史、症状、饮食起居等情况，了解肝病的病因、病机和证候。如患者情绪易怒多为肝气郁结，胁肋胀痛多为肝胆气滞等。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通过触摸患者的脉象，判断肝病的病机和证候。如脉弦多为肝气郁结，脉滑多为痰湿内蕴等。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常见肝病中医诊断法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https://d.book118.com/348135132112006035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2024-09-14T15:48:19.682</cp:lastPrinted>
  <dcterms:created xsi:type="dcterms:W3CDTF">2024-09-14T07:48:19Z</dcterms:created>
  <dcterms:modified xsi:type="dcterms:W3CDTF">2024-09-14T07:48:21Z</dcterms:modified>
</cp:coreProperties>
</file>