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A8253-FA96-4695-877A-0B91A108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030A6-27FF-4B1B-A7E5-E533ABA4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D01ED-9FF2-415C-AC4D-E37BE989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C1891-8F9F-4951-8417-1ED5FBA2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F6829-B552-45CF-9DF6-6EAFDA3FC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80714-F2B3-4CDD-93EB-D0BBD31E9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4706F-3556-46ED-A0A3-DB5DABBC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18454-8D28-458F-9164-78FCBF75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31A7E-F891-4589-82F1-1711DE18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272A-7969-4215-AD6F-7B932CF39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F094-0A95-4868-95E1-D2C334B9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6064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心理健康人际交往主题班会总结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班会背景与目的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人际交往在人们的生活中占据越来越重要的地位。良好的人际交往能力对于个人的心理健康、生活质量和事业发展都有积极的影响。然而，许多人在人际交往中存在困难，如沟通障碍、人际关系紧张等，这些问题不仅影响个人的心理健康，还可能对工作和学习造成负面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在这样的背景下，班级组织了以心理健康和人际交往为主题的班会，旨在提高同学们的心理健康意识和人际交往能力，帮助他们更好地适应社会和应对生活中的挑战。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增强同学们的心理健康意识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通过班会，让同学们了解心理健康的重要性，认识到自己在人际交往中的问题，并学会如何调整自己的心态和行为。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提高同学们的人际交往能力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通过讲解和实践，让同学们掌握有效的人际沟通技巧和方法，增强他们的人际交往能力，帮助他们建立良好的人际关系。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促进同学们的自我成长和发展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通过班会的互动和分享，让同学们认识到自己的优点和不足，激发他们的自我成长和发展动力，提高他们的综合素质和能力。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营造良好的班级氛围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通过班会的组织和参与，增强班级凝聚力和向心力，营造积极向上、团结互助的班级氛围，为同学们的学习和生活创造更好的条件。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班会内容与活动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深入浅出，全面覆盖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班会通过讲座形式，由专业心理老师进行授课，讲解了心理健康的基本概念、影响因素以及维护方法，内容深入浅出，易于理解。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实用为主，案例丰富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班会邀请了经验丰富的人际关系专家，分享了实用的沟通技巧和解决冲突的方法。同时结合丰富的案例，使同学们更好地掌握实际操作。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人际交往技巧分享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参与度高，效果显著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班会设计了一系列互动游戏，如角色扮演、小组讨论等，让同学们在游戏中体验人际交往的乐趣与挑战。参与度极高，对提升同学们的社交技能和自信心效果显著。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互动游戏与体验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班会成果与收获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https://d.book118.com/348136064042006044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2024-09-24T07:30:36.574</cp:lastPrinted>
  <dcterms:created xsi:type="dcterms:W3CDTF">2024-09-23T23:30:36Z</dcterms:created>
  <dcterms:modified xsi:type="dcterms:W3CDTF">2024-09-23T23:30:38Z</dcterms:modified>
</cp:coreProperties>
</file>