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0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7F569-96C7-48BD-8854-5168B0561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09279-25F6-4BE2-8BD1-0B74AEF22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1F2B1-1DFF-4876-AD22-49F68181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157CA-C94B-4365-BAAD-F582A57C5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AD643-952D-4E19-B246-8A933970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59014D-4082-43FD-B4B3-5DE6D0287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37594-667D-4BE7-9976-FF02170D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D72F3-0201-4F24-90AD-57851C646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991F3-2AB6-465B-9F30-267481EE7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FEDA1-47F8-4F5A-B0D0-05ECB5CA7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F2903-7E1E-42F4-A420-24AEBC831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92" r:id="rId2"/>
    <p:sldLayoutId id="2147488193" r:id="rId3"/>
    <p:sldLayoutId id="2147488194" r:id="rId4"/>
    <p:sldLayoutId id="2147488195" r:id="rId5"/>
    <p:sldLayoutId id="2147488196" r:id="rId6"/>
    <p:sldLayoutId id="2147488197" r:id="rId7"/>
    <p:sldLayoutId id="2147488198" r:id="rId8"/>
    <p:sldLayoutId id="2147488199" r:id="rId9"/>
    <p:sldLayoutId id="2147488200" r:id="rId10"/>
    <p:sldLayoutId id="214748820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4012507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小学社会：认识家乡的历史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了解家乡的历史背景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了解家乡的特色产业和旅游资源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了解国家历史和世界历史对家乡的影响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认识家乡的发展历程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培养对家乡的热爱和责任感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https://d.book118.com/348140125070006026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小学社会：认识家乡的历史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2024-09-03T21:11:28.362</cp:lastPrinted>
  <dcterms:created xsi:type="dcterms:W3CDTF">2024-09-03T13:11:28Z</dcterms:created>
  <dcterms:modified xsi:type="dcterms:W3CDTF">2024-09-03T13:11:30Z</dcterms:modified>
</cp:coreProperties>
</file>