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702880-092E-4DDE-9351-A1A4DA1F25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CF6541-22A7-47FC-B5D9-43310EA2DF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937352-F521-4DB6-936A-21FBFFCD7D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E92E75-CE10-418A-A8F1-F48F2AB7B9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E54D45-17C0-43B6-B353-85A72AED2F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759E28-DDAC-472B-84CA-3BD1121531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C670D6-75DA-4FA4-8190-36DFF29EE5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29E8C4-D64B-43E4-B45E-80A1790DB9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C78AEF-DB8D-4F36-AC18-FD52B41C48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0FFDF0-3A13-41CD-B46B-8CD632A363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5005C8-C8CC-4614-8D18-7D15B68297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141067141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《机器人工学》PPT课件</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引言</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机器人硬件</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机器人软件</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机器人控制算法</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机器人应用案例</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未来机器人展望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引言</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介绍机器人的定义、特点以及分类方式，帮助观众理解机器人的基本概念和类型。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机器人是一种能够自动执行任务的机器系统，具有感知、思维和动作三种基本功能。根据用途和功能的不同，机器人可以分为工业机器人、服务机器人、特种机器人等类型。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875" r="18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机器人的定义与分类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000" r="2000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梳理机器人技术的发展历程，包括关键的技术突破和里程碑事件。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机器人技术经历了多个阶段的发展，从最初的机械臂到现代的智能机器人，关键的技术突破包括传感器技术、计算机技术、控制技术等。随着技术的不断进步，机器人的功能和应用场景也在不断拓展。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机器人的发展历程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列举机器人技术在生活和工作中的应用场景，展示机器人的实用价值和潜力。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机器人技术已经广泛应用于工业制造、医疗护理、航空航天、军事等领域。在生活方面，服务机器人可以为人们提供便利的生活服务，如家庭清洁、陪伴看护等。同时，随着技术的不断发展，机器人在更多领域的应用前景也将越来越广阔。</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机器人在生活和工作中的应用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机器人硬件</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传感器类型</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传感器工作原理</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传感器数据处理</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传感器校准与标定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机器人传感器</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98" r="1659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2746" b="274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1288" r="1128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介绍不同类型的传感器，如触觉、视觉、力觉等，以及它们在机器人中的应用。</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深入解释各种传感器的工作原理，如电阻式、电容式、电感式等。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介绍如何将传感器的原始数据转化为有用的信息，如位置、速度、力等。</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讲解如何校准和标定传感器，以确保其准确性。</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9469" b="946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6064" b="6064"/>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介绍机器人常用的驱动器类型，如电机、气动、液压等。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驱动器类型</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比较不同驱动器的特性，如功率、速度、精度等。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驱动器特性</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讲解如何通过控制器对驱动器进行控制，实现机器人的各种动作。</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驱动器控制</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介绍如何维护和保养驱动器，延长其使用寿命。</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驱动器维护与保养</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机器人驱动器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501" r="9501"/>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机器人控制器</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介绍机器人常用的控制器类型，如单片机、DSP、FPGA等。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讲解用于控制机器人的各种算法，如PID控制、模糊控制等。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介绍如何使用各种编程语言对控制器进行编程。</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讲解如何通过控制器实现机器人与外部设备的通信。</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控制器类型</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控制器算法</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控制器编程</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控制器网络通信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机械结构设计</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讲解在机器人机械结构设计中材料的选择原则。</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材料选择</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制造工艺</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机械结构优化</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讲解如何对机械结构进行优化，以提高机器人的性能。</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介绍机器人机械结构的设计原则和常见结构形式。</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介绍机器人机械结构的制造工艺，如铸造、锻造、焊接等。</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机器人的机械结构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机器人软件</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119" r="2811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机器人操作系统（ROS）</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ROS是机器人操作系统，为机器人软件开发提供了一套丰富的框架和工具，包括硬件抽象、设备驱动、库函数、可视化、消息传递等。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ROS具有可扩展性、灵活性和可移植性，支持多种机器人硬件平台，为机器人软件开发者提供了便利。</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应用领域</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ROS广泛应用于学术研究、开源项目和商业产品中，如波士顿动力公司的Atlas人形机器人、本田公司的ASIMO机器人等。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机器人操作系统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机器人编程语言</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Python</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Python是一种易于学习且功能强大的编程语言，广泛应用于机器人软件开发。Python具有简洁的语法和丰富的库函数，方便开发者快速开发出高效的机器人软件。</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ROS中的编程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在ROS中，开发者可以使用Python或C进行机器人软件的开发。ROS提供了丰富的库函数和工具，方便开发者进行机器人软件的开发和调试。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667" b="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机器学习技术可以帮助机器人更准确地感知和识别环境中的物体和人，如人脸识别、物体分类等。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感知与识别</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决策与规划</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语音识别与合成</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情感计算</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人工智能技术可以帮助机器人进行自主决策和路径规划，提高机器人的自主性和智能水平。</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机器学习技术可以帮助机器人进行语音识别和语音合成，实现人机交互。</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人工智能技术可以帮助机器人理解人类的情感，提高人机交互的体验和自然度。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机器学习与人工智能在机器人中的应用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https://d.book118.com/348141067141006025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2024-09-02T20:25:19.226</cp:lastPrinted>
  <dcterms:created xsi:type="dcterms:W3CDTF">2024-09-02T12:25:19Z</dcterms:created>
  <dcterms:modified xsi:type="dcterms:W3CDTF">2024-09-02T12:25:21Z</dcterms:modified>
</cp:coreProperties>
</file>