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BAB25-2A45-41E6-AE67-3F2659922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E4D84-4A50-4C94-BBE4-0959B5E11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23C33-33AA-4971-87D2-C9025C71A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AA2A9-E534-4483-9C88-829010785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15EE1F-F123-43F5-B961-9A552F19D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922D79-DA1E-4997-9F2D-638B655E3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B04167-DBCB-4A11-8D9B-E5597D276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F559D-76C1-4C88-928C-D92F3008B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BB440-77C2-45B1-8727-9D0D41515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9ADFA-39D9-4667-B0ED-F0C965068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C366C-535E-4099-B953-773108702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41100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肾病高血压的护理查房PPT课件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肾病高血压概述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肾病高血压的护理评估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肾病高血压的护理措施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肾病高血压的并发症预防与护理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肾病高血压患者的健康教育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肾病高血压概述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肾病高血压是指由肾脏疾病引起的高血压，是慢性肾脏病常见的并发症之一。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根据病因可分为原发性肾病高血压和继发性肾病高血压，原发性肾病高血压主要由肾小球肾炎引起，继发性肾病高血压可由糖尿病、肾盂肾炎、肾血管性疾病等引起。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37" b="182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肾病高血压的发生与多种因素有关，包括水钠潴留、肾素-血管紧张素-醛固酮系统激活、交感神经系统兴奋等。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原发性肾病高血压的病因主要与免疫介导的肾小球肾炎有关，而继发性肾病高血压可由多种疾病引起，如糖尿病、肾盂肾炎、肾血管性疾病等。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肾病高血压患者可能出现头痛、头晕、心悸、胸闷等症状，严重时可出现恶心、呕吐、视力模糊等表现。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肾病高血压的诊断主要依据血压升高和肾脏损害的表现，同时排除其他原因引起的高血压。实验室检查可发现肾功能异常、尿蛋白阳性等表现，影像学检查可显示肾脏结构和功能的异常。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肾病高血压的护理评估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患者年龄、性别、职业等基本信息。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患者的生活习惯、饮食习惯、运动情况等。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患者的家庭状况、社会支持系统等。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血压水平、血压波动情况等。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患者的血压情况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患者的肾病情况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患者的并发症情况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23" r="115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肾功能状况、尿常规检查结果等。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心脑血管疾病、代谢性疾病等。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患者对肾病高血压的认识程度：了解病因、症状、治疗方式等。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患者对自身病情的认知程度：了解自身病情状况、治疗进展等。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患者的遵医行为：是否按时服药、是否遵循饮食控制等。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患者认知情况评估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肾病高血压的护理措施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遵医嘱，确保药物剂量和用药时间准确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护理人员需确保患者遵医嘱，按时按量服用药物，避免漏服或错服。同时，要留意患者用药后的反应，及时发现并处理可能出现的不良反应。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https://d.book118.com/348141100031006025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2024-09-01T18:16:22.619</cp:lastPrinted>
  <dcterms:created xsi:type="dcterms:W3CDTF">2024-09-01T10:16:22Z</dcterms:created>
  <dcterms:modified xsi:type="dcterms:W3CDTF">2024-09-01T10:16:24Z</dcterms:modified>
</cp:coreProperties>
</file>