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936C6-A861-497F-9DC5-394A5F41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10C3D-A018-4FEA-9A63-8A8A3E1A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CC4FD-373D-4C21-AC30-A0188541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4B054-7094-4230-80E9-270E9AE9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62DF4-72CE-4E05-A032-34921703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F5BD3-6F59-4EE7-94B8-AFFD56DE5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68FF6-E449-4AE7-86A8-355A160EA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A51F3-C957-4120-BE61-1AE5EAEC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C77D3-ABC7-47CB-ABA8-62E69695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21B47-DAE6-4E8A-A875-FD20A549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80DB-EB68-4932-BD12-9697960FE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4114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注重学生的个体差异因材施教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学生个体差异的表现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因材施教的原则和方法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因材施教的实践探索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4" r="1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每个学生都是独特的个体，注重个体差异是实现教育公平的重要体现。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因材施教能够最大限度地满足学生的个性化需求，促进学生的全面发展。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当前教育改革强调以学生为中心，注重学生的个体差异是教学改革的重要方向。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识别学生的个体差异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通过观察、测试和评估等方式，全面了解学生的学习风格、兴趣爱好、能力水平等方面的差异。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通过了解学生的个体差异，制定个性化的教学方案，提高教学效果和学生的学习成绩。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制定个性化教学方案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根据学生的个体差异，制定针对性的教学计划和方案，包括教学目标、教学内容、教学方法和评价方式等。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评估教学效果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通过考试、作业、课堂表现等多种方式，对学生的学习成果进行评估，及时发现问题并改进教学方法。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实施个性化教学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在教学过程中，关注学生的表现和反应，及时调整教学方案，确保每个学生都能够得到适合自己的教学。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学生个体差异的表现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不同学生的智力水平存在差异，包括记忆力、观察力、思维力、想象力等方面的差异。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智力水平差异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智力结构差异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智力发展速度差异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学生的智力结构也有所不同，有的学生擅长逻辑思维，有的则擅长形象思维。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学生的发展速度也存在差异，有的学生发展较快，有的则相对较慢。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学生的学习认知风格不同，有的喜欢独立思考，有的则喜欢合作学习。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学生采用的学习策略也不同，有的注重记忆，有的注重理解。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学生的学习时间偏好也存在差异，有的学生喜欢早晨学习，有的则喜欢晚上学习。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学习时间偏好差异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学习风格差异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学生的价值观也存在差异，有的注重个人成长，有的则注重社会贡献。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兴趣点差异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学生的兴趣点不同，有的对科学感兴趣，有的则对艺术感兴趣。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学生的性格特质也有所不同，有的外向开朗，有的则内向安静。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875" r="7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因材施教的原则和方法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881" b="138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承认学生差异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每个学生都是独一无二的，具有不同的学习风格、兴趣、能力和背景。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理解学生需求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了解学生的学习需求，包括他们的学习目标、学习方式和期望。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平等对待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不因学生的差异而给予不平等的对待，确保每个学生都能得到公正的评价和资源。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根据学生的个体差异，为他们设定符合其能力水平和学习需求的教学目标。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根据学生的反馈和学习进展，灵活调整教学内容，以满足学生的实际需求。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灵活调整教学内容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采用多种评估方式，全面评价学生的学习成果，同时尊重学生的个体差异。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灵活多样的教学方法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通过引导学生发现问题、解决问题的方式，激发学生的学习兴趣和主动性。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鼓励学生之间的合作与交流，培养他们的团队协作能力和沟通技巧。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利用多媒体技术，提供丰富的教学资源和互动学习方式，满足不同学生的学习需求。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结合实际应用场景，让学生在实践中学习和掌握知识，提高他们的实践能力。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https://d.book118.com/348141142024006030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2024-09-06T10:14:03.929</cp:lastPrinted>
  <dcterms:created xsi:type="dcterms:W3CDTF">2024-09-06T02:14:03Z</dcterms:created>
  <dcterms:modified xsi:type="dcterms:W3CDTF">2024-09-06T02:14:06Z</dcterms:modified>
</cp:coreProperties>
</file>