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64B55-F6BB-4ABA-AE65-FED38F357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62ED7-F339-4DA1-9328-00861BE43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AE4D5-8BEF-4B72-B4B5-B0A4618EE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EE7D4-F9AB-4C79-ADC4-67E984A36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9A9EB3-8366-47DE-9123-D8DEFC32C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B614C2-47E2-49A8-998B-0F4696E22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03B86C-CB21-4B25-B54B-7C6883A94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EC17C-C986-4A5B-AC2D-F8957B109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EB9D7-F435-42D5-B1A8-9A558ABF0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1F6C2-8052-4328-B9A8-C99D207B7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784C8-273B-42C6-B259-F3919D3B3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4201402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马克思主义经济全球化视阈下对非投资的发展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马克思主义经济全球化理论概述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非投资的发展现状及问题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马克思主义经济全球化视阈下对非投资的发展策略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案例分析：中国对非投资的实践与探索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全球化是当今世界发展的重要特征，经济全球化作为全球化的核心，对各国经济发展产生深远影响。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随着全球化的推进，非洲国家逐渐成为国际投资的重要目的地，非投资的发展对于非洲国家的经济发展具有重要意义。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非投资发展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马克思主义理论对于经济全球化的分析具有重要指导意义，为非投资的发展提供了理论支持。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马克思主义理论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本研究旨在探讨马克思主义经济全球化视阈下非投资的发展，分析非投资发展的现状、问题及前景，并提出相应的政策建议。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通过本研究，可以深入了解经济全球化对非投资发展的影响，为非洲国家的经济发展提供理论支持和实践指导，同时也有助于丰富和发展马克思主义经济理论。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马克思主义经济全球化理论概述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马克思主义认为，全球化是指世界各国之间经济、政治、文化等领域的相互联系和相互依存不断加强的过程。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全球化的本质是资本的发展，资本为了追求利润最大化，不断在全球范围内扩张和流动。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马克思主义经济全球化理论的基本概念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全球化的本质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全球化的动因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马克思主义认为，全球化的动因主要有两个方面，一是生产力的不断发展，二是生产关系的不断调整。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全球化的表现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全球化的表现包括国际贸易的增加、国际分工的深化、资本的跨国流动等。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全球化的影响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全球化的影响包括促进生产力的发展、推动社会进步、加剧社会矛盾等。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马克思主义经济全球化理论的主要内容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工业革命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工业革命的兴起推动了生产力的快速发展，为全球化提供了物质基础。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资本主义的发展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资本主义的发展促进了资本的积累和扩张，为全球化提供了内在动力。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世界市场的形成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世界市场的形成使得各国之间的经济联系更加紧密，为全球化提供了条件。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马克思主义经济全球化理论的历史背景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非投资的发展现状及问题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投资方式多元化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中国对非洲的投资不仅包括直接投资，还包括贸易、援助等多种方式，为中非经贸合作提供了更广阔的空间。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投资规模不断扩大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随着全球经济的不断发展和中国经济的崛起，中国对非洲的投资规模不断扩大，涉及领域也日益广泛。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投资领域多样化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中国对非洲的投资涵盖了能源、矿产、农业、制造业等多个领域，为非洲经济的发展注入了新的动力。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非投资的发展现状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投资环境不稳定性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非洲部分国家政局动荡、政策多变等因素给投资带来了一定的风险和不确定性。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基础设施落后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非洲部分国家基础设施落后，交通不便、电力短缺等问题给投资带来了一定的困难和挑战。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法律法规不完善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非洲部分国家法律法规不完善，给投资带来了一定的法律风险和不确定性。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非投资面临的主要问题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https://d.book118.com/348142014024006023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2024-08-29T14:22:24.502</cp:lastPrinted>
  <dcterms:created xsi:type="dcterms:W3CDTF">2024-08-29T06:22:24Z</dcterms:created>
  <dcterms:modified xsi:type="dcterms:W3CDTF">2024-08-29T06:22:26Z</dcterms:modified>
</cp:coreProperties>
</file>