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6A809-92BB-43A7-8586-CED3830950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43763-1956-4989-9032-C4B2EDC34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6B2F0-12A0-4649-A76C-307A9C00C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F923C5-B766-4FB1-9115-0906E8569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D19FC5-68C0-4B34-96BB-94D43DBF7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70007A-A161-43B3-AAAE-88D2D20BA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7E50FB-F67E-4526-B8AD-FDC1E432C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B5DBAE-A210-425C-B49A-BA35C1BEA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EC544-878E-4D90-B605-024B518F9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AEC71-44E3-4975-9B5F-8955FAC014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CC380B-6C5F-417F-ABB2-8C41F6E6A1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42100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加油站安全操作指南安全参与,共享明天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员工安全培训与参与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设备设施安全管理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现场作业安全规范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危险源识别与风险控制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安全检查与隐患排查治理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应急预案制定与演练实施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加油站经营的汽油、柴油等燃料具有易燃易爆特性，一旦泄漏或遇到明火，极易引发火灾或爆炸。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易燃易爆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875" r="15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有毒有害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油品及其挥发物对人体有一定的毒性，长期接触或吸入会对健康造成损害。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油品泄漏会对土壤、水源和空气造成污染，破坏生态环境。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加油站危险性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100" b="210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规范的安全操作能够降低事故发生的概率，保障加油站员工的人身安全。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维护企业利益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安全事故不仅会造成人员伤亡和财产损失，还会影响企业声誉和经营效益。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加油站作为公共服务场所，应当履行安全生产的社会责任，确保公众安全。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《加油站作业安全规范》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针对加油站的特殊性质，制定了详细的安全操作规范和标准。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《安全生产法》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规定了生产经营单位的安全生产条件、安全管理、安全培训等方面的要求。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《危险化学品安全管理条例》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对危险化学品的生产、储存、运输和使用等环节的安全管理进行了详细规定。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员工安全培训与参与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安全培训内容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涵盖加油站安全规章制度、安全操作规程、应急处理措施等方面，使员工全面了解安全要求。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定期更新安全培训内容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随着加油站设备和技术的更新，培训内容也应相应调整，保持与时俱进。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制定全面的安全培训计划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包括培训课程、时间表和参与人员，确保所有员工都能接受到必要的安全培训。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708" r="8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安全培训计划与内容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通过宣传栏、安全标语等形式，提高员工对安全的重视程度。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加强安全教育宣传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激发员工学习安全知识的兴趣，增强安全意识。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开展安全知识竞赛等活动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鼓励员工积极参与安全管理，对提出有效建议的员工给予奖励。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鼓励员工提出安全建议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针对不同岗位的员工，提供相应的安全操作技能培训，如加油操作、设备维护等。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333" r="14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250" r="1525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培训员工掌握基本的应急处理技能，如火灾、泄漏等紧急情况的应对措施。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应急处理能力培训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定期组织员工进行安全演练，提高员工在实际操作中的安全技能水平和应急反应能力。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安全演练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安全操作技能培训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设备设施安全管理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加油机应具备防爆、防雷击、防静电等安全功能，并定期进行检测和认证，确保其安全可靠。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定期对加油机进行外观检查，确保其无明显破损、变形或锈蚀；同时，对加油机的油枪、油管等部件进行检查，防止漏油、渗油等现象的发生。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加油机安全要求与检查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加油机检查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加油机安全要求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油罐区安全要求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油罐区应设置明显的安全警示标志，并配备相应的安全防护设施，如防火堤、灭火器等。同时，油罐区应定期进行安全检查，确保其符合相关安全标准。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油罐区防护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对油罐区的防护主要包括防火、防爆、防雷击等方面。应定期对油罐区的消防设施进行检查和维护，确保其完好有效。同时，加强对油罐区的监控和巡查，及时发现并处理安全隐患。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油罐区安全管理与防护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加油站应根据相关消防规范配置足够的消防设施，如灭火器、消防栓、泡沫灭火系统等。同时，应定期对消防设施进行检查和维护，确保其处于良好状态。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加油站员工应熟练掌握消防设施的使用方法，并在发生火情时能够迅速有效地进行灭火。同时，加油站应定期组织消防演练和培训，提高员工的消防安全意识和应急处理能力。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消防设施使用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消防设施配置与使用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现场作业安全规范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https://d.book118.com/348142100005006035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2024-09-13T16:53:24.227</cp:lastPrinted>
  <dcterms:created xsi:type="dcterms:W3CDTF">2024-09-13T08:53:24Z</dcterms:created>
  <dcterms:modified xsi:type="dcterms:W3CDTF">2024-09-13T08:53:26Z</dcterms:modified>
</cp:coreProperties>
</file>