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7DA7F3A-E1CE-4821-B118-D31F1FD805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2D15DF-085B-40D8-863B-DCEA180785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8FB33EE-CE80-4D3E-B445-6743305C39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18A2BFF-83F0-4DB0-A637-DB85410B7E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7FA6580-559A-4125-90EB-0DA3FD31A3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355FDA8-A91C-493F-9529-87FD1EDF074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C1E7BB-D52E-4DBF-890C-D1272F6804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C28AC5-C959-4F45-A43F-917FB891DC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C13DE4-DA22-40C6-AD16-B3BAE10F98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7289C6-B05F-478E-9DF6-6F62BAD930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6E2539-9A80-414B-BEFC-E13FAC66C6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8142112125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中职护理美学课件</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护理美学概述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护理美的表现形式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护理美学在临床实践中的应用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护理美学素养的培养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护理美学案例分享</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护理美学概述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6724" b="16724"/>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护理美学是一门研究护理工作中美的现象及其规律的学科，它以普通美学为基础，结合护理学的特点，着重研究护理工作中的美学问题，以寻找美的规律，提高护理人员的审美能力和审美创造力。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护理美学的定义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护理美学具有实践性、情感性、教育性和规范性的特点。它以实践为基础，情感为纽带，通过审美教育，使护理人员形成正确的审美观点和审美标准，并规范护理人员的行为举止，提升护理服务质量。</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护理美学的特点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护理美学的定义与特点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724" b="16724"/>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通过学习护理美学，护理人员可以了解和掌握美的基本规律和特点，提高自身的审美素养和审美能力，从而更好地为患者提供优质的护理服务。</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提高护理人员的审美素质</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护理美学能够使护理人员更加深入地认识和理解护理工作的价值和意义，增强职业自豪感和责任感，提高工作积极性和主动性。</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增强护理人员的职业自豪感</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通过护理美学在实践中的应用，可以为患者提供更加舒适、温馨、人性化的护理服务，有助于缓解患者的紧张情绪和心理压力，促进患者康复。</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促进患者康复</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护理美学的重要性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起源与发展</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护理美学作为一门学科，起源于20世纪后期。随着医学模式的转变和人们健康需求的不断提高，护理美学逐渐受到重视和发展。它经历了从无到有、从简单到复杂的发展过程，逐渐形成了较为完善的学科体系。</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发展趋势</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随着医学技术的不断进步和人们健康需求的不断提高，护理美学将会有更加广阔的发展空间。它将会更加注重理论与实践的结合，不断探索新的研究方法和手段，以提高护理人员的审美素养和审美能力，为患者提供更加优质的护理服务。</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护理美学的历史与发展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护理美的表现形式</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720" r="1072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76" r="3257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0662" r="1066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保持面部清洁，发型整齐，不佩戴过多或夸张的饰物，指甲保持干净整洁。</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仪容</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穿着整洁、得体的护士服，注意色彩和款式搭配，保持整体形象的统一和规范。</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仪表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护理人员的仪容仪表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54" b="285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使用礼貌用语，语气和缓、亲切，避免使用伤害性语言，善于倾听，尊重患者意见。</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保持端庄、自然，不随意插手他人工作，遵守工作流程和规范。</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护理人员的言谈举止</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举止</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言谈</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专业知识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掌握护理学基础知识和技能，不断提高自己的专业水平。</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职业道德</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遵守职业道德规范，尊重患者隐私，保守患者秘密，尽职尽责为患者服务。</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94" r="250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护理人员的专业素养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室内环境</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保持病房整洁、明亮、空气清新，床铺舒适、干净，医疗设备齐全、安全。</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室外环境</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营造宁静、温馨、宜人的环境，提供绿化、休息设施等，让患者感受到家的温暖。</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护理环境的美化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护理美学在临床实践中的应用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护理美学在临床实践中，首先体现在对病人心理的护理上。护士应关注病人的情绪状态，运用温暖的语言、关心的态度以及专业的护理技巧，为病人提供心理支持，帮助他们建立信心，缓解焦虑和恐惧。</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美学应用</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在心理护理中，美学主要体现在护士的言谈举止、沟通技巧以及与病人的互动中。护士应具备良好的沟通能力和同理心，关注病人的感受，尊重他们的尊严和隐私，以建立良好的护患关系。</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病人心理护理</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病人心理护理的美学应用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https://d.book118.com/348142112125006026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2024-09-04T07:57:27.262</cp:lastPrinted>
  <dcterms:created xsi:type="dcterms:W3CDTF">2024-09-03T23:57:27Z</dcterms:created>
  <dcterms:modified xsi:type="dcterms:W3CDTF">2024-09-03T23:57:29Z</dcterms:modified>
</cp:coreProperties>
</file>