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CE918-E088-4639-B1BA-846357F7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7EF04-E348-4D33-A18C-0427982FF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8A834-A435-40EF-BC1F-1FEBC3070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CC6F7-8C34-4AE1-A455-B84E2E93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04142-3CC1-43CA-AE1F-2CC2D27B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544DE-3397-449A-B65F-5C2AE5594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93F29-433A-4E4F-9275-116297E25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D6117-605F-4771-93BD-EC65FC0F6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AAB8A-430A-4CC1-BAF4-921E6EE84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B6A32-CCA3-4A39-A17B-45B840FE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B1A3A-AE98-4FD6-80A2-771FFB018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0024334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农民专业合作社对成员的购销服务、技术服务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购销服务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购销服务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成员权益保障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政策支持与外部环境优化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5" r="1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94" b="7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农民专业合作社通过提供购销服务和技术服务，推动农业生产的专业化、规模化，提高农业生产效率，促进农业现代化进程。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增加农民收入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通过合作社的统一购销和技术指导，农民可以获得更优质、更合理的价格，降低生产成本，提高农产品附加值，从而增加农民收入。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推动农村经济发展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农民专业合作社作为连接小农户与大市场的桥梁，有助于整合农村资源，优化农业产业结构，推动农村经济的持续发展。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农民专业合作社是在农村家庭承包经营基础上，同类农产品的生产经营者或者同类农业生产经营服务的提供者、利用者，自愿联合、民主管理的互助性经济组织。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自愿联合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农民专业合作社的成员自愿加入，共同经营，共担风险。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合作社实行民主选举、民主决策、民主管理和民主监督，保障成员的合法权益。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合作社通过提供购销服务、技术服务等，帮助成员解决生产经营中的困难和问题，实现共同发展。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农民专业合作社以某一类或某几类农产品为经营对象，提供专业化的服务。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农民专业合作社的定义与特点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购销服务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488" r="344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为农民提供农业生产技术咨询服务，解答农民在农业生产过程中遇到的问题。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技术咨询服务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定期组织农业技术培训班，邀请农业专家授课，提高农民的农业生产技能和管理水平。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农业技术咨询与培训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积极引进适合当地种植的农业新品种，提高农产品产量和品质。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大力推广先进的农业新技术，如节水灌溉、测土配方施肥等，提高农业生产效率。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农业新品种、新技术推广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新技术推广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新品种引进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为农民提供农业病虫害防治服务，指导农民科学使用农药和生物防治方法。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病虫害防治知识普及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通过宣传册、培训班等方式普及农业病虫害防治知识，提高农民的病虫害防治意识和能力。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农业病虫害防治与指导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推广农业新技术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及时将最新的农业科技成果和实用技术推荐给成员，促进农业生产方式的转型升级。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提供农业生产技术咨询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针对成员在农业生产过程中遇到的问题，提供专业的技术咨询和解决方案。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组织农业技术培训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定期或不定期组织农业技术培训班，邀请农业专家或技术人员授课，提高成员农业生产技能。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农业技术咨询与培训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根据当地自然条件和市场需求，积极引进适合当地种植的优良品种，提高农产品产量和品质。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引进优良品种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及时了解和掌握国内外最新的农业技术成果，通过试验示范等方式在合作社内推广应用，提高农业生产效益。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推广新技术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积极与其他农业科研机构、企业等开展技术交流合作，共同推动农业科技进步。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开展技术交流合作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农业新品种、新技术引进与推广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病虫害防治知识普及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向成员普及病虫害防治知识，提高成员对病虫害的识别和防治能力。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制定病虫害防治方案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根据当地病虫害发生情况，制定科学合理的病虫害防治方案，指导成员进行防治。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提供病虫害防治服务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对于成员在病虫害防治过程中遇到的困难和问题，及时提供帮助和支持，确保农业生产安全。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农业病虫害防治与指导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https://d.book118.com/355000243340011104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2024-09-14T22:35:10.914</cp:lastPrinted>
  <dcterms:created xsi:type="dcterms:W3CDTF">2024-09-14T14:35:10Z</dcterms:created>
  <dcterms:modified xsi:type="dcterms:W3CDTF">2024-09-14T14:35:13Z</dcterms:modified>
</cp:coreProperties>
</file>