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E90D65-0949-4BF7-A546-E33C849A8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95B493-3524-4ADF-8DA4-67A2C45EB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25287E-969D-4E51-BE47-5BA342CF3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F322AF-0174-47DB-A330-D1E36528F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9370CA-4848-4A20-A203-FEF5B3D15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D34DC7-CD45-4E97-9682-76C70E60E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6ADE47-7D02-4A7B-A37B-B4F8BA426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0DA79D-5774-48BD-8D9D-D0D1C2A46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CD55A1-0FC8-49EA-BA85-BE93D2093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D8CFB-7980-4ADC-A6C5-1F319C487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9B586A-1545-4A6A-9C00-DA338561B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500130433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高效陈列技巧打造吸引力十足的服装和鞋类零售店面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店面规划与布局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服装陈列技巧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鞋类陈列技巧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陈列更新与维护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营销策略与促销活动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员工培训与团队协作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店面规划与布局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合理规划店内空间，确保每个区域都得到充分利用，避免空间浪费。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充分利用空间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根据品牌或产品特点，打造独特的空间主题，营造吸引顾客的购物氛围。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突出主题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保持店内空气流通，避免过于拥挤或闭塞的空间布局，让顾客感到舒适。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保持通透性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空间布局原则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通过设置指示牌、地面箭头等标识，引导顾客按照设定的路线浏览商品。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引导性动线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208" r="18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环绕式动线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167" r="16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便捷性动线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设计环绕店内的动线，让顾客能够全面接触各类商品，提高购买率。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确保顾客能够方便快捷地找到所需商品，减少寻找时间，提高购物体验。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顾客动线设计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根据商品品类划分陈列区域，方便顾客快速找到所需商品。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432" r="1743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958" r="1695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按品类划分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按照商品风格进行区域划分，展示不同风格的商品组合，吸引顾客眼球。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按风格划分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根据季节变化调整陈列区域，突出应季商品，提高销售额。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按季节划分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陈列区域划分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灯光选择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使用柔和、自然的光源，营造舒适的购物环境；同时利用局部聚光突出重点商品。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运用色彩心理学原理，选择与品牌或产品调性相符的色彩搭配，营造吸引顾客的视觉效果。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陈列道具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选用与商品风格和陈列主题相匹配的陈列道具，提升商品展示效果。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灯光与色彩搭配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服装陈列技巧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按风格分类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将服装按照不同的风格进行分类，如休闲、商务、运动等，便于顾客快速找到自己喜欢的款式。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按色彩分类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按照颜色将服装进行分类，可以营造出丰富的视觉效果，吸引顾客的注意力。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搭配组合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将不同款式、颜色的服装进行巧妙的搭配组合，展示出多样化的穿搭效果，激发顾客的购买欲望。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服装分类与组合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季节性色彩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根据季节变化选择相应的色彩搭配，如春夏季节可采用明亮、清新的色彩，秋冬季节则可采用暖色调。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主题色彩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为店面设定一个主题色彩，使整体陈列风格更加统一、鲜明，增强品牌识别度。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色彩心理学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了解色彩心理学原理，运用不同的色彩搭配来营造不同的氛围和情绪，如红色代表激情和活力，蓝色代表冷静和稳定。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色彩搭配与运用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装饰品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适当添加一些与服装风格相匹配的装饰品，如花瓶、小雕塑等，提升店面的艺术感和品味。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陈列架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选择适合服装风格的陈列架，如简约风格的金属架、复古风格的木质架等。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陈列台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利用陈列台展示服装的立体效果，可以搭配灯光、背景布等道具营造出更好的展示效果。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陈列道具选择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主题场景化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根据不同的季节或节日设定相应的主题场景，如圣诞节、情人节等，增加店面的节日氛围。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互动体验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设置一些互动环节，如试衣间、拍照区等，让顾客在体验过程中更加深入地了解产品，提高购买意愿。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生活场景化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将服装陈列与日常生活场景相结合，如客厅、卧室等，让顾客更容易产生代入感。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营造场景化氛围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鞋类陈列技巧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鞋类分类与组合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按品牌分类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将同一品牌的鞋子集中陈列，便于消费者快速找到目标品牌。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按功能分类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根据鞋子的功能进行分类，如运动鞋、休闲鞋、正装鞋等，便于消费者根据需求选购。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按风格分类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将相似风格的鞋子放在一起，形成统一的视觉效果，便于消费者挑选。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运用色彩心理学原理，将互补色或相近色的鞋子搭配陈列，增加视觉冲击力。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50" r="13750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焦点陈列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将主打产品或新品置于显眼位置，利用灯光、POP等辅助手段吸引消费者注意。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卖点展示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通过标签、海报等方式展示鞋子的材质、工艺、舒适度等卖点，帮助消费者了解产品优势。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试穿体验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提供舒适的试穿环境，让消费者亲身体验鞋子的舒适度和合脚性。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突出产品特点与卖点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鞋架选择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选用简约、时尚的鞋架，保持陈列整洁有序，同时凸显品牌形象。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陈列台选择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运用不同高度和形状的陈列台，打造层次感丰富的陈列效果。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灯光运用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合理利用灯光照明，营造温馨、舒适的购物氛围，同时凸显产品质感。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陈列道具选择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https://d.book118.com/355001304331011110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2024-09-16T10:13:01.593</cp:lastPrinted>
  <dcterms:created xsi:type="dcterms:W3CDTF">2024-09-16T02:13:01Z</dcterms:created>
  <dcterms:modified xsi:type="dcterms:W3CDTF">2024-09-16T02:13:03Z</dcterms:modified>
</cp:coreProperties>
</file>