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613D10-6276-4203-A6C8-AD2F59B855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BA396B-4821-4EFE-997F-48700DF335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238167-A11B-4303-8F16-39AB60971A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5AD5E5-CCAF-44B6-A75C-76C48ECC18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075BAB0-E23C-4B71-BC4F-480AE47D4A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E981066-FBAC-44B3-A157-8EDA354CA6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0F41079-12DC-48C6-864E-6207B33859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9C5272-5083-4246-8330-E6DA1B0AFA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865DFE-28C7-44E4-B90D-9C39D23775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A682B8-4ED7-482B-924B-FB4237E91C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EAC0F4-CC90-4159-AF3E-F3D9C68D1F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5002004333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方案设计中的安全可行性与环境保护措施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9687" y="5731877"/>
            <a:ext cx="24479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31743" y="5731877"/>
            <a:ext cx="6934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安全可行性分析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安全与环保的协同考虑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阐述方案设计中安全可行性与环境保护措施的重要性和必要性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分析当前相关领域的安全和环保现状及存在的问题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提出本次方案设计的目标和任务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7474" y="2630710"/>
            <a:ext cx="2226278" cy="22262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3098006" y="4715256"/>
            <a:ext cx="630365" cy="6302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8" name="Freeform 8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1" name="AutoShape 11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>
            <a:off x="3678841" y="3411474"/>
            <a:ext cx="630365" cy="630269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5" name="Freeform 15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Freeform 18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Freeform 22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Freeform 26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0" name="Freeform 30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方案设计中所涉及的安全可行性和环境保护措施的具体内容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针对不同领域和行业的特点，所采取的安全和环保措施的差异性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方案实施后预期的安全和环保效果及评估方法</a:t>
            </a:r>
            <a:endParaRPr lang="en-US" sz="1100"/>
          </a:p>
        </p:txBody>
      </p:sp>
      <p:grpSp>
        <p:nvGrpSpPr>
          <p:cNvPr id="34" name="Group 3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5" name="AutoShape 3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TextBox 5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安全可行性分析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系统架构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描述方案设计的整体架构，包括各个组成部分、模块之间的关系以及数据流程。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明确方案设计的目标，包括实现的功能、性能要求、使用场景等。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设计原理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阐述方案设计的基本原理，包括采用的技术、方法、算法等。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方案设计概述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识别潜在风险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分析方案设计中可能存在的安全风险，如数据泄露、系统崩溃、恶意攻击等。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评估风险等级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对识别出的安全风险进行评估，确定其可能造成的损失和影响程度，以及发生的概率。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制定应对措施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针对识别出的安全风险，制定相应的应对措施，如加密技术、防火墙、备份恢复等。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安全风险评估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安全性总结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对方案设计的安全性进行总结，说明其是否满足安全要求。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可行性分析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分析方案设计的可行性，包括技术可行性、经济可行性、社会可行性等方面。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建议与改进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提出针对方案设计的建议和改进措施，以提高其安全性和可行性。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安全可行性结论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环境保护措施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在方案设计中，必须严格遵守国家和地方的环境保护法规，确保项目符合相关法规要求。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遵守国家及地方环境保护法规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参照国家和地方制定的环保标准，如大气、水、噪声等污染物的排放标准，确保项目对环境的影响在可接受范围内。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参照环保标准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环境保护法规及标准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272111" y="1332346"/>
            <a:ext cx="8763000" cy="5543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采用环保材料和设备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60628" y="2068171"/>
            <a:ext cx="8972550" cy="7637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在方案设计中，应优先选用环保材料和设备，减少对环境的影响。例如，使用可再生资源、低污染的材料，以及高效、低能耗的设备。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92537" y="3112406"/>
            <a:ext cx="8763000" cy="5543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优化工艺流程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60628" y="3840062"/>
            <a:ext cx="8972550" cy="76353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通过优化工艺流程，减少能源消耗和废弃物排放，提高资源利用效率。例如，采用先进的生产工艺和技术，实现清洁生产。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29113" y="4825747"/>
            <a:ext cx="8766979" cy="64455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强化废弃物处理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60628" y="5562499"/>
            <a:ext cx="8972550" cy="76498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对生产过程中产生的废弃物进行分类收集、妥善处理，避免对环境造成污染。例如，建立废弃物回收和处理系统，实现废弃物的减量化、资源化和无害化处理。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方案设计中的环保措施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https://d.book118.com/355002004333011110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2024-09-16T10:50:18.761</cp:lastPrinted>
  <dcterms:created xsi:type="dcterms:W3CDTF">2024-09-16T02:50:18Z</dcterms:created>
  <dcterms:modified xsi:type="dcterms:W3CDTF">2024-09-16T02:50:20Z</dcterms:modified>
</cp:coreProperties>
</file>