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98" r:id="rId2"/>
    <p:sldMasterId id="2147483717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2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29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5.xml" /><Relationship Id="rId11" Type="http://schemas.openxmlformats.org/officeDocument/2006/relationships/tags" Target="../tags/tag6.xml" /><Relationship Id="rId12" Type="http://schemas.openxmlformats.org/officeDocument/2006/relationships/tags" Target="../tags/tag7.xml" /><Relationship Id="rId13" Type="http://schemas.openxmlformats.org/officeDocument/2006/relationships/tags" Target="../tags/tag8.xml" /><Relationship Id="rId14" Type="http://schemas.openxmlformats.org/officeDocument/2006/relationships/tags" Target="../tags/tag9.xml" /><Relationship Id="rId15" Type="http://schemas.openxmlformats.org/officeDocument/2006/relationships/tags" Target="../tags/tag10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image" Target="../media/image5.png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22.xml" /><Relationship Id="rId11" Type="http://schemas.openxmlformats.org/officeDocument/2006/relationships/tags" Target="../tags/tag23.xml" /><Relationship Id="rId12" Type="http://schemas.openxmlformats.org/officeDocument/2006/relationships/tags" Target="../tags/tag24.xml" /><Relationship Id="rId13" Type="http://schemas.openxmlformats.org/officeDocument/2006/relationships/tags" Target="../tags/tag25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6.xml" /><Relationship Id="rId3" Type="http://schemas.openxmlformats.org/officeDocument/2006/relationships/image" Target="../media/image5.png" /><Relationship Id="rId4" Type="http://schemas.openxmlformats.org/officeDocument/2006/relationships/tags" Target="../tags/tag17.xml" /><Relationship Id="rId5" Type="http://schemas.openxmlformats.org/officeDocument/2006/relationships/image" Target="../media/image2.png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32.xml" /><Relationship Id="rId11" Type="http://schemas.openxmlformats.org/officeDocument/2006/relationships/tags" Target="../tags/tag33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4.png" /><Relationship Id="rId4" Type="http://schemas.openxmlformats.org/officeDocument/2006/relationships/tags" Target="../tags/tag27.xml" /><Relationship Id="rId5" Type="http://schemas.openxmlformats.org/officeDocument/2006/relationships/image" Target="../media/image6.png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tags" Target="../tags/tag30.xml" /><Relationship Id="rId9" Type="http://schemas.openxmlformats.org/officeDocument/2006/relationships/tags" Target="../tags/tag3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45.xml" /><Relationship Id="rId11" Type="http://schemas.openxmlformats.org/officeDocument/2006/relationships/tags" Target="../tags/tag46.xml" /><Relationship Id="rId12" Type="http://schemas.openxmlformats.org/officeDocument/2006/relationships/tags" Target="../tags/tag47.xml" /><Relationship Id="rId13" Type="http://schemas.openxmlformats.org/officeDocument/2006/relationships/tags" Target="../tags/tag48.xml" /><Relationship Id="rId14" Type="http://schemas.openxmlformats.org/officeDocument/2006/relationships/tags" Target="../tags/tag49.xml" /><Relationship Id="rId15" Type="http://schemas.openxmlformats.org/officeDocument/2006/relationships/tags" Target="../tags/tag50.xml" /><Relationship Id="rId16" Type="http://schemas.openxmlformats.org/officeDocument/2006/relationships/tags" Target="../tags/tag51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40.xml" /><Relationship Id="rId3" Type="http://schemas.openxmlformats.org/officeDocument/2006/relationships/image" Target="../media/image3.png" /><Relationship Id="rId4" Type="http://schemas.openxmlformats.org/officeDocument/2006/relationships/tags" Target="../tags/tag41.xml" /><Relationship Id="rId5" Type="http://schemas.openxmlformats.org/officeDocument/2006/relationships/image" Target="../media/image7.png" /><Relationship Id="rId6" Type="http://schemas.openxmlformats.org/officeDocument/2006/relationships/tags" Target="../tags/tag42.xml" /><Relationship Id="rId7" Type="http://schemas.openxmlformats.org/officeDocument/2006/relationships/image" Target="../media/image2.png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64.xml" /><Relationship Id="rId11" Type="http://schemas.openxmlformats.org/officeDocument/2006/relationships/tags" Target="../tags/tag65.xml" /><Relationship Id="rId12" Type="http://schemas.openxmlformats.org/officeDocument/2006/relationships/tags" Target="../tags/tag66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9.xml" /><Relationship Id="rId3" Type="http://schemas.openxmlformats.org/officeDocument/2006/relationships/image" Target="../media/image3.png" /><Relationship Id="rId4" Type="http://schemas.openxmlformats.org/officeDocument/2006/relationships/tags" Target="../tags/tag60.xml" /><Relationship Id="rId5" Type="http://schemas.openxmlformats.org/officeDocument/2006/relationships/image" Target="../media/image7.png" /><Relationship Id="rId6" Type="http://schemas.openxmlformats.org/officeDocument/2006/relationships/tags" Target="../tags/tag61.xml" /><Relationship Id="rId7" Type="http://schemas.openxmlformats.org/officeDocument/2006/relationships/image" Target="../media/image2.png" /><Relationship Id="rId8" Type="http://schemas.openxmlformats.org/officeDocument/2006/relationships/tags" Target="../tags/tag62.xml" /><Relationship Id="rId9" Type="http://schemas.openxmlformats.org/officeDocument/2006/relationships/tags" Target="../tags/tag63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2.xml" /><Relationship Id="rId3" Type="http://schemas.openxmlformats.org/officeDocument/2006/relationships/image" Target="../media/image2.png" /><Relationship Id="rId4" Type="http://schemas.openxmlformats.org/officeDocument/2006/relationships/tags" Target="../tags/tag73.xml" /><Relationship Id="rId5" Type="http://schemas.openxmlformats.org/officeDocument/2006/relationships/image" Target="../media/image3.png" /><Relationship Id="rId6" Type="http://schemas.openxmlformats.org/officeDocument/2006/relationships/tags" Target="../tags/tag74.xml" /><Relationship Id="rId7" Type="http://schemas.openxmlformats.org/officeDocument/2006/relationships/image" Target="../media/image4.png" /><Relationship Id="rId8" Type="http://schemas.openxmlformats.org/officeDocument/2006/relationships/tags" Target="../tags/tag75.xml" /><Relationship Id="rId9" Type="http://schemas.openxmlformats.org/officeDocument/2006/relationships/image" Target="../media/image5.png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3.xml" /><Relationship Id="rId2" Type="http://schemas.openxmlformats.org/officeDocument/2006/relationships/image" Target="../media/image8.jpeg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slideMaster" Target="../slideMasters/slideMaster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2" Type="http://schemas.openxmlformats.org/officeDocument/2006/relationships/tags" Target="../tags/tag99.xml" /><Relationship Id="rId3" Type="http://schemas.openxmlformats.org/officeDocument/2006/relationships/tags" Target="../tags/tag100.xml" /><Relationship Id="rId4" Type="http://schemas.openxmlformats.org/officeDocument/2006/relationships/tags" Target="../tags/tag101.xml" /><Relationship Id="rId5" Type="http://schemas.openxmlformats.org/officeDocument/2006/relationships/tags" Target="../tags/tag102.xml" /><Relationship Id="rId6" Type="http://schemas.openxmlformats.org/officeDocument/2006/relationships/tags" Target="../tags/tag103.xml" /><Relationship Id="rId7" Type="http://schemas.openxmlformats.org/officeDocument/2006/relationships/tags" Target="../tags/tag104.xml" /><Relationship Id="rId8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5.xml" /><Relationship Id="rId2" Type="http://schemas.openxmlformats.org/officeDocument/2006/relationships/image" Target="../media/image8.jpeg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10" Type="http://schemas.openxmlformats.org/officeDocument/2006/relationships/tags" Target="../tags/tag125.xml" /><Relationship Id="rId11" Type="http://schemas.openxmlformats.org/officeDocument/2006/relationships/slideMaster" Target="../slideMasters/slideMaster3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Relationship Id="rId6" Type="http://schemas.openxmlformats.org/officeDocument/2006/relationships/tags" Target="../tags/tag139.xml" /><Relationship Id="rId7" Type="http://schemas.openxmlformats.org/officeDocument/2006/relationships/tags" Target="../tags/tag140.xml" /><Relationship Id="rId8" Type="http://schemas.openxmlformats.org/officeDocument/2006/relationships/tags" Target="../tags/tag141.xml" /><Relationship Id="rId9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2.xml" /><Relationship Id="rId10" Type="http://schemas.openxmlformats.org/officeDocument/2006/relationships/slideMaster" Target="../slideMasters/slideMaster3.xml" /><Relationship Id="rId2" Type="http://schemas.openxmlformats.org/officeDocument/2006/relationships/tags" Target="../tags/tag143.xml" /><Relationship Id="rId3" Type="http://schemas.openxmlformats.org/officeDocument/2006/relationships/image" Target="../media/image10.png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0.xml" /><Relationship Id="rId2" Type="http://schemas.openxmlformats.org/officeDocument/2006/relationships/tags" Target="../tags/tag151.xml" /><Relationship Id="rId3" Type="http://schemas.openxmlformats.org/officeDocument/2006/relationships/image" Target="../media/image10.png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tags" Target="../tags/tag155.xml" /><Relationship Id="rId8" Type="http://schemas.openxmlformats.org/officeDocument/2006/relationships/tags" Target="../tags/tag156.xml" /><Relationship Id="rId9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7.xml" /><Relationship Id="rId10" Type="http://schemas.openxmlformats.org/officeDocument/2006/relationships/tags" Target="../tags/tag165.xml" /><Relationship Id="rId11" Type="http://schemas.openxmlformats.org/officeDocument/2006/relationships/slideMaster" Target="../slideMasters/slideMaster3.xml" /><Relationship Id="rId2" Type="http://schemas.openxmlformats.org/officeDocument/2006/relationships/image" Target="../media/image8.jpeg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tags" Target="../tags/tag164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6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image" Target="../media/image11.png" /><Relationship Id="rId6" Type="http://schemas.openxmlformats.org/officeDocument/2006/relationships/slideMaster" Target="../slideMasters/slideMaster3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0.xml" /><Relationship Id="rId2" Type="http://schemas.openxmlformats.org/officeDocument/2006/relationships/image" Target="../media/image10.png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slideMaster" Target="../slideMasters/slideMaster3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7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image" Target="../media/image11.png" /><Relationship Id="rId9" Type="http://schemas.openxmlformats.org/officeDocument/2006/relationships/slideMaster" Target="../slideMasters/slideMaster3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4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image" Target="../media/image11.png" /><Relationship Id="rId9" Type="http://schemas.openxmlformats.org/officeDocument/2006/relationships/slideMaster" Target="../slideMasters/slideMaster3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1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tags" Target="../tags/tag197.xml" /><Relationship Id="rId8" Type="http://schemas.openxmlformats.org/officeDocument/2006/relationships/image" Target="../media/image11.png" /><Relationship Id="rId9" Type="http://schemas.openxmlformats.org/officeDocument/2006/relationships/slideMaster" Target="../slideMasters/slideMaster3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8.xml" /><Relationship Id="rId10" Type="http://schemas.openxmlformats.org/officeDocument/2006/relationships/image" Target="../media/image11.png" /><Relationship Id="rId11" Type="http://schemas.openxmlformats.org/officeDocument/2006/relationships/slideMaster" Target="../slideMasters/slideMaster3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7.xml" /><Relationship Id="rId2" Type="http://schemas.openxmlformats.org/officeDocument/2006/relationships/tags" Target="../tags/tag208.xml" /><Relationship Id="rId3" Type="http://schemas.openxmlformats.org/officeDocument/2006/relationships/tags" Target="../tags/tag209.xml" /><Relationship Id="rId4" Type="http://schemas.openxmlformats.org/officeDocument/2006/relationships/tags" Target="../tags/tag210.xml" /><Relationship Id="rId5" Type="http://schemas.openxmlformats.org/officeDocument/2006/relationships/tags" Target="../tags/tag211.xml" /><Relationship Id="rId6" Type="http://schemas.openxmlformats.org/officeDocument/2006/relationships/tags" Target="../tags/tag212.xml" /><Relationship Id="rId7" Type="http://schemas.openxmlformats.org/officeDocument/2006/relationships/image" Target="../media/image11.png" /><Relationship Id="rId8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7B3455-7CAC-47EE-882F-A1CB1FC129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B91D97-3115-4528-BA27-9D9ECF5C0B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1FB862-AEDB-4C6E-888A-0DC7A18A1B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E9BA1F-35A0-4AB4-BA5F-01986C6F9C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8D3DCE7-8F5D-4EC7-B4A1-3174C1A579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326533C-4B43-47CE-92E0-C7940D10F9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689A4B4-C7C9-432E-85D4-7D82E651FB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979787-A0AF-4068-B813-35EE9B53BA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D5333F-11D8-4934-AD82-312E80CE44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EB8751-F945-4AB0-B7D0-4D1B38E20F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D34BE2-AD01-40FB-B616-A9D622E133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VCG211345781100"/>
          <p:cNvPicPr/>
          <p:nvPr userDrawn="1">
            <p:custDataLst>
              <p:tags r:id="rId2"/>
            </p:custDataLst>
          </p:nvPr>
        </p:nvPicPr>
        <p:blipFill>
          <a:blip r:embed="rId1"/>
          <a:srcRect l="6942" t="2222" r="4165"/>
          <a:stretch>
            <a:fillRect/>
          </a:stretch>
        </p:blipFill>
        <p:spPr>
          <a:xfrm>
            <a:off x="1270" y="0"/>
            <a:ext cx="12189460" cy="6858000"/>
          </a:xfrm>
          <a:prstGeom prst="rect">
            <a:avLst/>
          </a:prstGeom>
        </p:spPr>
      </p:pic>
      <p:pic>
        <p:nvPicPr>
          <p:cNvPr id="13" name="图片 12" descr="5"/>
          <p:cNvPicPr/>
          <p:nvPr userDrawn="1">
            <p:custDataLst>
              <p:tags r:id="rId4"/>
            </p:custDataLst>
          </p:nvPr>
        </p:nvPicPr>
        <p:blipFill>
          <a:blip r:embed="rId3"/>
          <a:srcRect l="9260" t="41715" r="73878" b="28140"/>
          <a:stretch>
            <a:fillRect/>
          </a:stretch>
        </p:blipFill>
        <p:spPr>
          <a:xfrm>
            <a:off x="0" y="0"/>
            <a:ext cx="2098354" cy="1895930"/>
          </a:xfrm>
          <a:prstGeom prst="rect">
            <a:avLst/>
          </a:prstGeom>
        </p:spPr>
      </p:pic>
      <p:pic>
        <p:nvPicPr>
          <p:cNvPr id="15" name="图片 14" descr="4"/>
          <p:cNvPicPr/>
          <p:nvPr userDrawn="1">
            <p:custDataLst>
              <p:tags r:id="rId6"/>
            </p:custDataLst>
          </p:nvPr>
        </p:nvPicPr>
        <p:blipFill>
          <a:blip r:embed="rId5"/>
          <a:srcRect l="59117" t="22040" r="1526" b="27731"/>
          <a:stretch>
            <a:fillRect/>
          </a:stretch>
        </p:blipFill>
        <p:spPr>
          <a:xfrm>
            <a:off x="8011983" y="0"/>
            <a:ext cx="4180017" cy="2670162"/>
          </a:xfrm>
          <a:prstGeom prst="rect">
            <a:avLst/>
          </a:prstGeom>
        </p:spPr>
      </p:pic>
      <p:pic>
        <p:nvPicPr>
          <p:cNvPr id="16" name="图片 15" descr="6"/>
          <p:cNvPicPr/>
          <p:nvPr userDrawn="1">
            <p:custDataLst>
              <p:tags r:id="rId8"/>
            </p:custDataLst>
          </p:nvPr>
        </p:nvPicPr>
        <p:blipFill>
          <a:blip r:embed="rId7"/>
          <a:srcRect t="59087"/>
          <a:stretch>
            <a:fillRect/>
          </a:stretch>
        </p:blipFill>
        <p:spPr>
          <a:xfrm>
            <a:off x="1200" y="4377383"/>
            <a:ext cx="12189600" cy="2480617"/>
          </a:xfrm>
          <a:prstGeom prst="rect">
            <a:avLst/>
          </a:prstGeom>
        </p:spPr>
      </p:pic>
      <p:pic>
        <p:nvPicPr>
          <p:cNvPr id="17" name="图片 16" descr="1"/>
          <p:cNvPicPr/>
          <p:nvPr userDrawn="1">
            <p:custDataLst>
              <p:tags r:id="rId10"/>
            </p:custDataLst>
          </p:nvPr>
        </p:nvPicPr>
        <p:blipFill>
          <a:blip r:embed="rId9"/>
          <a:srcRect l="38271" t="59123" r="36720"/>
          <a:stretch>
            <a:fillRect/>
          </a:stretch>
        </p:blipFill>
        <p:spPr>
          <a:xfrm>
            <a:off x="7221638" y="2794883"/>
            <a:ext cx="4970362" cy="406311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1"/>
            </p:custDataLst>
          </p:nvPr>
        </p:nvSpPr>
        <p:spPr>
          <a:xfrm>
            <a:off x="742966" y="1984619"/>
            <a:ext cx="6611186" cy="2122805"/>
          </a:xfrm>
        </p:spPr>
        <p:txBody>
          <a:bodyPr vert="horz" wrap="square" lIns="101600" tIns="38100" rIns="76200" bIns="38100" rtlCol="0" anchor="b" anchorCtr="0">
            <a:normAutofit/>
          </a:bodyPr>
          <a:lstStyle>
            <a:lvl1pPr marL="0" indent="0">
              <a:buFont typeface="Arial" pitchFamily="34" charset="0"/>
              <a:buNone/>
              <a:defRPr kumimoji="0" lang="zh-CN" altLang="en-US" sz="5800" b="1" i="0" u="none" strike="noStrike" cap="none" spc="550" normalizeH="0" baseline="0">
                <a:solidFill>
                  <a:schemeClr val="dk1">
                    <a:lumMod val="100000"/>
                  </a:schemeClr>
                </a:solidFill>
                <a:uFillTx/>
                <a:latin typeface="+mj-ea"/>
                <a:ea typeface="+mj-ea"/>
                <a:cs typeface="+mn-cs"/>
              </a:defRPr>
            </a:lvl1pPr>
          </a:lstStyle>
          <a:p>
            <a:pPr marL="0" marR="0" lvl="0" fontAlgn="auto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2"/>
            </p:custDataLst>
          </p:nvPr>
        </p:nvSpPr>
        <p:spPr>
          <a:xfrm>
            <a:off x="742966" y="4231250"/>
            <a:ext cx="6611186" cy="894930"/>
          </a:xfrm>
        </p:spPr>
        <p:txBody>
          <a:bodyPr vert="horz" wrap="square" lIns="101600" tIns="0" rIns="82550" bIns="0" rtlCol="0" anchor="t" anchorCtr="0">
            <a:normAutofit/>
          </a:bodyPr>
          <a:lstStyle>
            <a:lvl1pPr marL="0" indent="0">
              <a:buNone/>
              <a:defRPr kumimoji="0" lang="zh-CN" altLang="en-US" sz="1800" b="0" i="0" u="none" strike="noStrike" cap="none" spc="0" normalizeH="0" baseline="0">
                <a:solidFill>
                  <a:schemeClr val="dk1">
                    <a:lumMod val="100000"/>
                  </a:schemeClr>
                </a:solidFill>
                <a:uFillTx/>
                <a:latin typeface="+mn-ea"/>
                <a:ea typeface="+mn-ea"/>
              </a:defRPr>
            </a:lvl1pPr>
          </a:lstStyle>
          <a:p>
            <a:pPr marL="57150" marR="0" lvl="0" indent="-285750" fontAlgn="auto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</a:pPr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VCG211345781100"/>
          <p:cNvPicPr/>
          <p:nvPr userDrawn="1">
            <p:custDataLst>
              <p:tags r:id="rId2"/>
            </p:custDataLst>
          </p:nvPr>
        </p:nvPicPr>
        <p:blipFill>
          <a:blip r:embed="rId1"/>
          <a:srcRect l="6942" t="2222" r="4165"/>
          <a:stretch>
            <a:fillRect/>
          </a:stretch>
        </p:blipFill>
        <p:spPr>
          <a:xfrm>
            <a:off x="1270" y="0"/>
            <a:ext cx="12189460" cy="6858000"/>
          </a:xfrm>
          <a:prstGeom prst="rect">
            <a:avLst/>
          </a:prstGeom>
        </p:spPr>
      </p:pic>
      <p:pic>
        <p:nvPicPr>
          <p:cNvPr id="11" name="图片 10" descr="1"/>
          <p:cNvPicPr/>
          <p:nvPr userDrawn="1">
            <p:custDataLst>
              <p:tags r:id="rId4"/>
            </p:custDataLst>
          </p:nvPr>
        </p:nvPicPr>
        <p:blipFill>
          <a:blip r:embed="rId3"/>
          <a:srcRect l="39499" t="51006" r="37786" b="409"/>
          <a:stretch>
            <a:fillRect/>
          </a:stretch>
        </p:blipFill>
        <p:spPr>
          <a:xfrm>
            <a:off x="0" y="2349736"/>
            <a:ext cx="4218048" cy="4508264"/>
          </a:xfrm>
          <a:prstGeom prst="rect">
            <a:avLst/>
          </a:prstGeom>
        </p:spPr>
      </p:pic>
      <p:pic>
        <p:nvPicPr>
          <p:cNvPr id="12" name="图片 11" descr="5"/>
          <p:cNvPicPr/>
          <p:nvPr userDrawn="1">
            <p:custDataLst>
              <p:tags r:id="rId6"/>
            </p:custDataLst>
          </p:nvPr>
        </p:nvPicPr>
        <p:blipFill>
          <a:blip r:embed="rId5"/>
          <a:srcRect l="11658" t="44445" r="75472" b="18031"/>
          <a:stretch>
            <a:fillRect/>
          </a:stretch>
        </p:blipFill>
        <p:spPr>
          <a:xfrm>
            <a:off x="10371455" y="171450"/>
            <a:ext cx="1620520" cy="234823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539502" y="1080408"/>
            <a:ext cx="5158978" cy="958322"/>
          </a:xfrm>
        </p:spPr>
        <p:txBody>
          <a:bodyPr vert="horz" wrap="square" tIns="0" bIns="0" rtlCol="0" anchor="b" anchorCtr="0">
            <a:normAutofit fontScale="90000"/>
          </a:bodyPr>
          <a:lstStyle>
            <a:lvl1pPr>
              <a:defRPr lang="zh-CN" altLang="en-US" sz="6000" b="1" i="0" spc="43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marL="0" lvl="0"/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539502" y="2079854"/>
            <a:ext cx="5158978" cy="539763"/>
          </a:xfrm>
        </p:spPr>
        <p:txBody>
          <a:bodyPr vert="horz" wrap="square" tIns="0" bIns="0" rtlCol="0" anchor="t" anchorCtr="0">
            <a:normAutofit/>
          </a:bodyPr>
          <a:lstStyle>
            <a:lvl1pPr marL="0" indent="0">
              <a:buFont typeface="Arial" pitchFamily="34" charset="0"/>
              <a:buNone/>
              <a:defRPr lang="zh-CN" altLang="en-US" sz="2800" b="0" i="0" spc="149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cxnSp>
        <p:nvCxnSpPr>
          <p:cNvPr id="13" name="直接连接符 12"/>
          <p:cNvCxnSpPr/>
          <p:nvPr userDrawn="1">
            <p:custDataLst>
              <p:tags r:id="rId12"/>
            </p:custDataLst>
          </p:nvPr>
        </p:nvCxnSpPr>
        <p:spPr>
          <a:xfrm>
            <a:off x="5554946" y="2777639"/>
            <a:ext cx="269795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>
            <p:custDataLst>
              <p:tags r:id="rId13"/>
            </p:custDataLst>
          </p:nvPr>
        </p:nvCxnSpPr>
        <p:spPr>
          <a:xfrm>
            <a:off x="5552565" y="2777639"/>
            <a:ext cx="504825" cy="0"/>
          </a:xfrm>
          <a:prstGeom prst="line">
            <a:avLst/>
          </a:prstGeom>
          <a:ln w="889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VCG211345781100"/>
          <p:cNvPicPr/>
          <p:nvPr userDrawn="1">
            <p:custDataLst>
              <p:tags r:id="rId2"/>
            </p:custDataLst>
          </p:nvPr>
        </p:nvPicPr>
        <p:blipFill>
          <a:blip r:embed="rId1"/>
          <a:srcRect l="6942" t="2222" r="4165"/>
          <a:stretch>
            <a:fillRect/>
          </a:stretch>
        </p:blipFill>
        <p:spPr>
          <a:xfrm>
            <a:off x="1270" y="0"/>
            <a:ext cx="12189460" cy="6858000"/>
          </a:xfrm>
          <a:prstGeom prst="rect">
            <a:avLst/>
          </a:prstGeom>
        </p:spPr>
      </p:pic>
      <p:pic>
        <p:nvPicPr>
          <p:cNvPr id="10" name="图片 9" descr="6"/>
          <p:cNvPicPr/>
          <p:nvPr userDrawn="1">
            <p:custDataLst>
              <p:tags r:id="rId4"/>
            </p:custDataLst>
          </p:nvPr>
        </p:nvPicPr>
        <p:blipFill>
          <a:blip r:embed="rId3"/>
          <a:srcRect t="55945"/>
          <a:stretch>
            <a:fillRect/>
          </a:stretch>
        </p:blipFill>
        <p:spPr>
          <a:xfrm>
            <a:off x="0" y="4197850"/>
            <a:ext cx="12192000" cy="2660150"/>
          </a:xfrm>
          <a:prstGeom prst="rect">
            <a:avLst/>
          </a:prstGeom>
        </p:spPr>
      </p:pic>
      <p:pic>
        <p:nvPicPr>
          <p:cNvPr id="11" name="图片 10" descr="5"/>
          <p:cNvPicPr/>
          <p:nvPr userDrawn="1">
            <p:custDataLst>
              <p:tags r:id="rId6"/>
            </p:custDataLst>
          </p:nvPr>
        </p:nvPicPr>
        <p:blipFill>
          <a:blip r:embed="rId5"/>
          <a:srcRect l="18019" t="11609" r="12686" b="5798"/>
          <a:stretch>
            <a:fillRect/>
          </a:stretch>
        </p:blipFill>
        <p:spPr>
          <a:xfrm>
            <a:off x="7160948" y="0"/>
            <a:ext cx="5031052" cy="395215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679768" y="1711234"/>
            <a:ext cx="7447915" cy="2177823"/>
          </a:xfrm>
          <a:ln>
            <a:noFill/>
          </a:ln>
        </p:spPr>
        <p:txBody>
          <a:bodyPr vert="horz" wrap="square" lIns="101600" tIns="38100" rIns="76200" bIns="38100" rtlCol="0" anchor="b" anchorCtr="0">
            <a:normAutofit/>
          </a:bodyPr>
          <a:lstStyle>
            <a:lvl1pPr marL="0" indent="0" algn="ctr">
              <a:buFont typeface="Arial" pitchFamily="34" charset="0"/>
              <a:buNone/>
              <a:defRPr kumimoji="0" lang="zh-CN" altLang="en-US" sz="6500" b="0" i="0" u="none" strike="noStrike" cap="none" spc="1540" normalizeH="0" baseline="0">
                <a:solidFill>
                  <a:schemeClr val="accent1"/>
                </a:solidFill>
                <a:uFillTx/>
                <a:latin typeface="+mj-ea"/>
                <a:ea typeface="+mj-ea"/>
                <a:cs typeface="+mn-cs"/>
              </a:defRPr>
            </a:lvl1pPr>
          </a:lstStyle>
          <a:p>
            <a:pPr marL="0" marR="0" lvl="0" algn="ctr" fontAlgn="auto">
              <a:buClrTx/>
              <a:buSzTx/>
              <a:buFontTx/>
            </a:pPr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679768" y="4130991"/>
            <a:ext cx="7447915" cy="911271"/>
          </a:xfrm>
          <a:ln>
            <a:noFill/>
          </a:ln>
        </p:spPr>
        <p:txBody>
          <a:bodyPr vert="horz" wrap="square" lIns="101600" tIns="0" rIns="82550" bIns="0" rtlCol="0" anchor="t" anchorCtr="0">
            <a:normAutofit/>
          </a:bodyPr>
          <a:lstStyle>
            <a:lvl1pPr marL="0" indent="0" algn="ctr">
              <a:buNone/>
              <a:defRPr kumimoji="0" lang="zh-CN" altLang="en-US" sz="1400" b="0" i="0" u="none" strike="noStrike" kern="800" cap="none" spc="1000" normalizeH="0" baseline="0">
                <a:solidFill>
                  <a:schemeClr val="accent1"/>
                </a:solidFill>
                <a:uFillTx/>
                <a:latin typeface="+mj-ea"/>
                <a:ea typeface="+mj-ea"/>
                <a:cs typeface="Arial" pitchFamily="34" charset="0"/>
              </a:defRPr>
            </a:lvl1pPr>
          </a:lstStyle>
          <a:p>
            <a:pPr marL="57150" marR="0" lvl="0" indent="-285750" algn="ctr" fontAlgn="auto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</a:pPr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750422"/>
            <a:ext cx="5181600" cy="4427177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750422"/>
            <a:ext cx="5181600" cy="4427177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VCG211345781100"/>
          <p:cNvPicPr/>
          <p:nvPr userDrawn="1">
            <p:custDataLst>
              <p:tags r:id="rId2"/>
            </p:custDataLst>
          </p:nvPr>
        </p:nvPicPr>
        <p:blipFill>
          <a:blip r:embed="rId1"/>
          <a:srcRect l="6942" r="4165"/>
          <a:stretch>
            <a:fillRect/>
          </a:stretch>
        </p:blipFill>
        <p:spPr>
          <a:xfrm>
            <a:off x="600" y="0"/>
            <a:ext cx="12189600" cy="6858000"/>
          </a:xfrm>
          <a:prstGeom prst="rect">
            <a:avLst/>
          </a:prstGeom>
        </p:spPr>
      </p:pic>
      <p:pic>
        <p:nvPicPr>
          <p:cNvPr id="11" name="图片 10" descr="4"/>
          <p:cNvPicPr/>
          <p:nvPr userDrawn="1">
            <p:custDataLst>
              <p:tags r:id="rId4"/>
            </p:custDataLst>
          </p:nvPr>
        </p:nvPicPr>
        <p:blipFill>
          <a:blip r:embed="rId3"/>
          <a:srcRect l="41526" t="6129" r="3196" b="33030"/>
          <a:stretch>
            <a:fillRect/>
          </a:stretch>
        </p:blipFill>
        <p:spPr>
          <a:xfrm>
            <a:off x="6703918" y="3902360"/>
            <a:ext cx="5488082" cy="2955640"/>
          </a:xfrm>
          <a:prstGeom prst="rect">
            <a:avLst/>
          </a:prstGeom>
        </p:spPr>
      </p:pic>
      <p:pic>
        <p:nvPicPr>
          <p:cNvPr id="12" name="图片 11" descr="圆角不透明"/>
          <p:cNvPicPr/>
          <p:nvPr userDrawn="1">
            <p:custDataLst>
              <p:tags r:id="rId6"/>
            </p:custDataLst>
          </p:nvPr>
        </p:nvPicPr>
        <p:blipFill>
          <a:blip r:embed="rId5">
            <a:alphaModFix amt="90000"/>
          </a:blip>
          <a:srcRect l="-147" r="0"/>
          <a:stretch>
            <a:fillRect/>
          </a:stretch>
        </p:blipFill>
        <p:spPr>
          <a:xfrm>
            <a:off x="86486" y="180000"/>
            <a:ext cx="12017829" cy="6498000"/>
          </a:xfrm>
          <a:prstGeom prst="rect">
            <a:avLst/>
          </a:prstGeom>
        </p:spPr>
      </p:pic>
      <p:pic>
        <p:nvPicPr>
          <p:cNvPr id="13" name="图片 12" descr="5"/>
          <p:cNvPicPr/>
          <p:nvPr userDrawn="1">
            <p:custDataLst>
              <p:tags r:id="rId8"/>
            </p:custDataLst>
          </p:nvPr>
        </p:nvPicPr>
        <p:blipFill>
          <a:blip r:embed="rId7"/>
          <a:srcRect l="11658" t="41715" r="73944" b="27781"/>
          <a:stretch>
            <a:fillRect/>
          </a:stretch>
        </p:blipFill>
        <p:spPr>
          <a:xfrm>
            <a:off x="0" y="0"/>
            <a:ext cx="1082965" cy="115790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839788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1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12"/>
            </p:custDataLst>
          </p:nvPr>
        </p:nvSpPr>
        <p:spPr>
          <a:xfrm>
            <a:off x="6172200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3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740062"/>
            <a:ext cx="10515600" cy="864000"/>
          </a:xfrm>
        </p:spPr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VCG211345781100"/>
          <p:cNvPicPr/>
          <p:nvPr userDrawn="1">
            <p:custDataLst>
              <p:tags r:id="rId2"/>
            </p:custDataLst>
          </p:nvPr>
        </p:nvPicPr>
        <p:blipFill>
          <a:blip r:embed="rId1"/>
          <a:srcRect l="6942" r="4165"/>
          <a:stretch>
            <a:fillRect/>
          </a:stretch>
        </p:blipFill>
        <p:spPr>
          <a:xfrm>
            <a:off x="600" y="0"/>
            <a:ext cx="12189600" cy="6858000"/>
          </a:xfrm>
          <a:prstGeom prst="rect">
            <a:avLst/>
          </a:prstGeom>
        </p:spPr>
      </p:pic>
      <p:pic>
        <p:nvPicPr>
          <p:cNvPr id="10" name="图片 9" descr="4"/>
          <p:cNvPicPr/>
          <p:nvPr userDrawn="1">
            <p:custDataLst>
              <p:tags r:id="rId4"/>
            </p:custDataLst>
          </p:nvPr>
        </p:nvPicPr>
        <p:blipFill>
          <a:blip r:embed="rId3"/>
          <a:srcRect l="41526" t="6129" r="3196" b="33030"/>
          <a:stretch>
            <a:fillRect/>
          </a:stretch>
        </p:blipFill>
        <p:spPr>
          <a:xfrm>
            <a:off x="6703918" y="3902360"/>
            <a:ext cx="5488082" cy="2955640"/>
          </a:xfrm>
          <a:prstGeom prst="rect">
            <a:avLst/>
          </a:prstGeom>
        </p:spPr>
      </p:pic>
      <p:pic>
        <p:nvPicPr>
          <p:cNvPr id="8" name="图片 7" descr="圆角不透明"/>
          <p:cNvPicPr/>
          <p:nvPr userDrawn="1">
            <p:custDataLst>
              <p:tags r:id="rId6"/>
            </p:custDataLst>
          </p:nvPr>
        </p:nvPicPr>
        <p:blipFill>
          <a:blip r:embed="rId5">
            <a:alphaModFix amt="90000"/>
          </a:blip>
          <a:srcRect l="-147" r="0"/>
          <a:stretch>
            <a:fillRect/>
          </a:stretch>
        </p:blipFill>
        <p:spPr>
          <a:xfrm>
            <a:off x="86486" y="180000"/>
            <a:ext cx="12017829" cy="6498000"/>
          </a:xfrm>
          <a:prstGeom prst="rect">
            <a:avLst/>
          </a:prstGeom>
        </p:spPr>
      </p:pic>
      <p:pic>
        <p:nvPicPr>
          <p:cNvPr id="9" name="图片 8" descr="5"/>
          <p:cNvPicPr/>
          <p:nvPr userDrawn="1">
            <p:custDataLst>
              <p:tags r:id="rId8"/>
            </p:custDataLst>
          </p:nvPr>
        </p:nvPicPr>
        <p:blipFill>
          <a:blip r:embed="rId7"/>
          <a:srcRect l="11658" t="41715" r="73944" b="27781"/>
          <a:stretch>
            <a:fillRect/>
          </a:stretch>
        </p:blipFill>
        <p:spPr>
          <a:xfrm>
            <a:off x="0" y="0"/>
            <a:ext cx="1082965" cy="1157901"/>
          </a:xfrm>
          <a:prstGeom prst="rect">
            <a:avLst/>
          </a:prstGeom>
        </p:spPr>
      </p:pic>
      <p:sp>
        <p:nvSpPr>
          <p:cNvPr id="3" name="内容占位符 1"/>
          <p:cNvSpPr>
            <a:spLocks noGrp="1"/>
          </p:cNvSpPr>
          <p:nvPr>
            <p:ph idx="1"/>
            <p:custDataLst>
              <p:tags r:id="rId9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VCG211345781100"/>
          <p:cNvPicPr/>
          <p:nvPr userDrawn="1">
            <p:custDataLst>
              <p:tags r:id="rId2"/>
            </p:custDataLst>
          </p:nvPr>
        </p:nvPicPr>
        <p:blipFill>
          <a:blip r:embed="rId1"/>
          <a:srcRect l="6942" t="2222" r="4165"/>
          <a:stretch>
            <a:fillRect/>
          </a:stretch>
        </p:blipFill>
        <p:spPr>
          <a:xfrm>
            <a:off x="1270" y="0"/>
            <a:ext cx="12189460" cy="6858000"/>
          </a:xfrm>
          <a:prstGeom prst="rect">
            <a:avLst/>
          </a:prstGeom>
        </p:spPr>
      </p:pic>
      <p:pic>
        <p:nvPicPr>
          <p:cNvPr id="13" name="图片 12" descr="5"/>
          <p:cNvPicPr/>
          <p:nvPr userDrawn="1">
            <p:custDataLst>
              <p:tags r:id="rId4"/>
            </p:custDataLst>
          </p:nvPr>
        </p:nvPicPr>
        <p:blipFill>
          <a:blip r:embed="rId3"/>
          <a:srcRect l="9260" t="41715" r="73878" b="28140"/>
          <a:stretch>
            <a:fillRect/>
          </a:stretch>
        </p:blipFill>
        <p:spPr>
          <a:xfrm>
            <a:off x="0" y="0"/>
            <a:ext cx="2098354" cy="1895930"/>
          </a:xfrm>
          <a:prstGeom prst="rect">
            <a:avLst/>
          </a:prstGeom>
        </p:spPr>
      </p:pic>
      <p:pic>
        <p:nvPicPr>
          <p:cNvPr id="15" name="图片 14" descr="4"/>
          <p:cNvPicPr/>
          <p:nvPr userDrawn="1">
            <p:custDataLst>
              <p:tags r:id="rId6"/>
            </p:custDataLst>
          </p:nvPr>
        </p:nvPicPr>
        <p:blipFill>
          <a:blip r:embed="rId5"/>
          <a:srcRect l="59117" t="22040" r="1526" b="27731"/>
          <a:stretch>
            <a:fillRect/>
          </a:stretch>
        </p:blipFill>
        <p:spPr>
          <a:xfrm>
            <a:off x="8011983" y="0"/>
            <a:ext cx="4180017" cy="2670162"/>
          </a:xfrm>
          <a:prstGeom prst="rect">
            <a:avLst/>
          </a:prstGeom>
        </p:spPr>
      </p:pic>
      <p:pic>
        <p:nvPicPr>
          <p:cNvPr id="16" name="图片 15" descr="6"/>
          <p:cNvPicPr/>
          <p:nvPr userDrawn="1">
            <p:custDataLst>
              <p:tags r:id="rId8"/>
            </p:custDataLst>
          </p:nvPr>
        </p:nvPicPr>
        <p:blipFill>
          <a:blip r:embed="rId7"/>
          <a:srcRect t="59087"/>
          <a:stretch>
            <a:fillRect/>
          </a:stretch>
        </p:blipFill>
        <p:spPr>
          <a:xfrm>
            <a:off x="1200" y="4377383"/>
            <a:ext cx="12189600" cy="2480617"/>
          </a:xfrm>
          <a:prstGeom prst="rect">
            <a:avLst/>
          </a:prstGeom>
        </p:spPr>
      </p:pic>
      <p:pic>
        <p:nvPicPr>
          <p:cNvPr id="17" name="图片 16" descr="1"/>
          <p:cNvPicPr/>
          <p:nvPr userDrawn="1">
            <p:custDataLst>
              <p:tags r:id="rId10"/>
            </p:custDataLst>
          </p:nvPr>
        </p:nvPicPr>
        <p:blipFill>
          <a:blip r:embed="rId9"/>
          <a:srcRect l="38271" t="59123" r="36720"/>
          <a:stretch>
            <a:fillRect/>
          </a:stretch>
        </p:blipFill>
        <p:spPr>
          <a:xfrm>
            <a:off x="7221638" y="2794883"/>
            <a:ext cx="4970362" cy="406311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1"/>
            </p:custDataLst>
          </p:nvPr>
        </p:nvSpPr>
        <p:spPr>
          <a:xfrm>
            <a:off x="409575" y="1238250"/>
            <a:ext cx="8044180" cy="2340499"/>
          </a:xfrm>
          <a:noFill/>
        </p:spPr>
        <p:txBody>
          <a:bodyPr vert="horz" wrap="square" lIns="101600" tIns="38100" rIns="76200" bIns="38100" rtlCol="0" anchor="b" anchorCtr="0">
            <a:normAutofit/>
          </a:bodyPr>
          <a:lstStyle>
            <a:lvl1pPr marL="0" indent="0" algn="ctr">
              <a:buFont typeface="Arial" pitchFamily="34" charset="0"/>
              <a:buNone/>
              <a:defRPr kumimoji="0" lang="zh-CN" altLang="en-US" sz="7200" i="0" u="none" strike="noStrike" cap="none" spc="400" normalizeH="0" baseline="0">
                <a:solidFill>
                  <a:schemeClr val="dk1">
                    <a:lumMod val="100000"/>
                  </a:schemeClr>
                </a:solidFill>
                <a:uFillTx/>
                <a:latin typeface="+mj-ea"/>
                <a:ea typeface="+mj-ea"/>
                <a:cs typeface="+mn-cs"/>
              </a:defRPr>
            </a:lvl1pPr>
          </a:lstStyle>
          <a:p>
            <a:pPr marL="0" marR="0" lvl="0" algn="ctr" fontAlgn="auto">
              <a:buClrTx/>
              <a:buSzTx/>
              <a:buFontTx/>
            </a:pPr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2"/>
            </p:custDataLst>
          </p:nvPr>
        </p:nvSpPr>
        <p:spPr>
          <a:xfrm>
            <a:off x="1219200" y="3941830"/>
            <a:ext cx="6424931" cy="527701"/>
          </a:xfrm>
          <a:noFill/>
        </p:spPr>
        <p:txBody>
          <a:bodyPr vert="horz" wrap="square" lIns="101600" tIns="0" rIns="82550" bIns="0" rtlCol="0">
            <a:normAutofit/>
          </a:bodyPr>
          <a:lstStyle>
            <a:lvl1pPr marL="0" indent="0" algn="ctr">
              <a:buNone/>
              <a:defRPr kumimoji="0" lang="zh-CN" altLang="en-US" sz="2600" b="0" i="0" u="none" strike="noStrike" cap="none" spc="0" normalizeH="0" baseline="0">
                <a:solidFill>
                  <a:schemeClr val="dk1">
                    <a:lumMod val="100000"/>
                  </a:schemeClr>
                </a:solidFill>
                <a:uFillTx/>
                <a:latin typeface="+mj-ea"/>
                <a:ea typeface="+mj-ea"/>
              </a:defRPr>
            </a:lvl1pPr>
          </a:lstStyle>
          <a:p>
            <a:pPr marL="228600" marR="0" lvl="0" indent="-457200" algn="ctr" fontAlgn="auto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</a:pPr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1219200" y="4625396"/>
            <a:ext cx="6424930" cy="457341"/>
          </a:xfrm>
          <a:noFill/>
        </p:spPr>
        <p:txBody>
          <a:bodyPr vert="horz" wrap="square" lIns="101600" tIns="0" rIns="82550" bIns="0" rtlCol="0" anchor="ctr" anchorCtr="0">
            <a:normAutofit/>
          </a:bodyPr>
          <a:lstStyle>
            <a:lvl1pPr marL="0" indent="0" algn="ctr">
              <a:buNone/>
              <a:defRPr kumimoji="0" lang="zh-CN" altLang="en-US" sz="2200" b="0" i="0" u="none" strike="noStrike" cap="none" spc="0" normalizeH="0" baseline="0">
                <a:solidFill>
                  <a:schemeClr val="dk1">
                    <a:lumMod val="100000"/>
                  </a:schemeClr>
                </a:solidFill>
                <a:uFillTx/>
                <a:latin typeface="+mn-ea"/>
                <a:ea typeface="+mn-ea"/>
              </a:defRPr>
            </a:lvl1pPr>
          </a:lstStyle>
          <a:p>
            <a:pPr marL="114300" marR="0" lvl="0" indent="-342900" algn="ctr" fontAlgn="auto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</a:pPr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ctr" defTabSz="914400" eaLnBrk="1" latinLnBrk="0" hangingPunct="1"/>
            <a:endParaRPr lang="zh-CN" altLang="en-US" sz="1800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694493" y="3745800"/>
            <a:ext cx="7202598" cy="1575502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6000" u="none" strike="noStrike" kern="1200" cap="none" spc="2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尚巍手书W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694491" y="5385257"/>
            <a:ext cx="7202599" cy="66675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buNone/>
              <a:defRPr u="none" strike="noStrike" kern="1200" cap="none" spc="15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1E5E4182-9B3A-4430-8BA3-831D0EC0ADC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EE7A0584-0C04-40D8-95AD-91156D652078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ctr" defTabSz="914400" eaLnBrk="1" latinLnBrk="0" hangingPunct="1"/>
            <a:endParaRPr lang="zh-CN" altLang="en-US" sz="1800" baseline="0">
              <a:latin typeface="Arial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725787" y="4195305"/>
            <a:ext cx="5500842" cy="904863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4400" u="none" strike="noStrike" kern="1200" cap="none" spc="2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尚巍手书W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fld id="{1E5E4182-9B3A-4430-8BA3-831D0EC0ADC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fld id="{EE7A0584-0C04-40D8-95AD-91156D652078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lnSpc>
                <a:spcPct val="120000"/>
              </a:lnSpc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lnSpc>
                <a:spcPct val="120000"/>
              </a:lnSpc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lnSpc>
                <a:spcPct val="120000"/>
              </a:lnSpc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lnSpc>
                <a:spcPct val="120000"/>
              </a:lnSpc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6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7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5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组合 9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606400" cy="6249600"/>
            <a:chOff x="292800" y="304200"/>
            <a:chExt cx="11606400" cy="6249600"/>
          </a:xfrm>
        </p:grpSpPr>
        <p:sp>
          <p:nvSpPr>
            <p:cNvPr id="11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292800" y="304200"/>
              <a:ext cx="11606400" cy="6249600"/>
            </a:xfrm>
            <a:prstGeom prst="rect">
              <a:avLst/>
            </a:prstGeom>
          </p:spPr>
        </p:pic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5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6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 indent="0" eaLnBrk="1" fontAlgn="auto" latinLnBrk="0" hangingPunct="1"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 indent="0" eaLnBrk="1" fontAlgn="auto" latinLnBrk="0" hangingPunct="1"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 indent="0" eaLnBrk="1" fontAlgn="auto" latinLnBrk="0" hangingPunct="1"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 indent="0" eaLnBrk="1" fontAlgn="auto" latinLnBrk="0" hangingPunct="1"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606400" cy="6249600"/>
            <a:chOff x="292800" y="304200"/>
            <a:chExt cx="11606400" cy="6249600"/>
          </a:xfrm>
        </p:grpSpPr>
        <p:sp>
          <p:nvSpPr>
            <p:cNvPr id="10" name="矩形 9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292800" y="304200"/>
              <a:ext cx="11606400" cy="6249600"/>
            </a:xfrm>
            <a:prstGeom prst="rect">
              <a:avLst/>
            </a:prstGeom>
          </p:spPr>
        </p:pic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矩形 1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ctr" defTabSz="914400" eaLnBrk="1" latinLnBrk="0" hangingPunct="1"/>
            <a:endParaRPr lang="zh-CN" altLang="en-US" sz="1800" baseline="0">
              <a:solidFill>
                <a:schemeClr val="lt1"/>
              </a:solidFill>
              <a:latin typeface="Arial" pitchFamily="34" charset="0"/>
            </a:endParaRPr>
          </a:p>
        </p:txBody>
      </p:sp>
      <p:sp>
        <p:nvSpPr>
          <p:cNvPr id="6" name="椭圆 5"/>
          <p:cNvSpPr/>
          <p:nvPr>
            <p:custDataLst>
              <p:tags r:id="rId3"/>
            </p:custDataLst>
          </p:nvPr>
        </p:nvSpPr>
        <p:spPr>
          <a:xfrm>
            <a:off x="1409700" y="2428875"/>
            <a:ext cx="2000250" cy="2000250"/>
          </a:xfrm>
          <a:prstGeom prst="ellipse">
            <a:avLst/>
          </a:prstGeom>
          <a:solidFill>
            <a:schemeClr val="accent1"/>
          </a:solidFill>
          <a:ln w="57150">
            <a:solidFill>
              <a:srgbClr val="F8F9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baseline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3867150" y="2428875"/>
            <a:ext cx="2000250" cy="2000250"/>
          </a:xfrm>
          <a:prstGeom prst="ellipse">
            <a:avLst/>
          </a:prstGeom>
          <a:solidFill>
            <a:schemeClr val="accent1"/>
          </a:solidFill>
          <a:ln w="57150">
            <a:solidFill>
              <a:srgbClr val="F8F9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baseline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8" name="椭圆 7"/>
          <p:cNvSpPr/>
          <p:nvPr>
            <p:custDataLst>
              <p:tags r:id="rId5"/>
            </p:custDataLst>
          </p:nvPr>
        </p:nvSpPr>
        <p:spPr>
          <a:xfrm>
            <a:off x="6324600" y="2428875"/>
            <a:ext cx="2000250" cy="2000250"/>
          </a:xfrm>
          <a:prstGeom prst="ellipse">
            <a:avLst/>
          </a:prstGeom>
          <a:solidFill>
            <a:schemeClr val="accent1"/>
          </a:solidFill>
          <a:ln w="57150">
            <a:solidFill>
              <a:srgbClr val="F8F9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baseline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9" name="椭圆 8"/>
          <p:cNvSpPr/>
          <p:nvPr>
            <p:custDataLst>
              <p:tags r:id="rId6"/>
            </p:custDataLst>
          </p:nvPr>
        </p:nvSpPr>
        <p:spPr>
          <a:xfrm>
            <a:off x="8782050" y="2428875"/>
            <a:ext cx="2000250" cy="2000250"/>
          </a:xfrm>
          <a:prstGeom prst="ellipse">
            <a:avLst/>
          </a:prstGeom>
          <a:solidFill>
            <a:schemeClr val="accent1"/>
          </a:solidFill>
          <a:ln w="57150">
            <a:solidFill>
              <a:srgbClr val="F8F9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baseline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2032000" y="2428875"/>
            <a:ext cx="8128000" cy="2000250"/>
          </a:xfrm>
        </p:spPr>
        <p:txBody>
          <a:bodyPr lIns="90000" tIns="46800" rIns="90000" bIns="46800" anchor="ctr">
            <a:normAutofit/>
          </a:bodyPr>
          <a:lstStyle>
            <a:lvl1pPr algn="dist">
              <a:defRPr sz="6000" u="none" strike="noStrike" kern="1200" cap="none" spc="200" normalizeH="0" baseline="0">
                <a:solidFill>
                  <a:schemeClr val="bg1"/>
                </a:solidFill>
                <a:uFillTx/>
                <a:latin typeface="Arial" pitchFamily="34" charset="0"/>
                <a:ea typeface="汉仪尚巍手书W" panose="00020600040101010101" pitchFamily="18" charset="-122"/>
              </a:defRPr>
            </a:lvl1pPr>
          </a:lstStyle>
          <a:p>
            <a:r>
              <a:rPr lang="zh-CN" altLang="en-US"/>
              <a:t>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fld id="{1E5E4182-9B3A-4430-8BA3-831D0EC0ADC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fld id="{EE7A0584-0C04-40D8-95AD-91156D652078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735" y="304165"/>
            <a:ext cx="11606530" cy="6249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baseline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隶书" panose="020105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92735" y="304165"/>
            <a:ext cx="11606530" cy="6249670"/>
          </a:xfrm>
          <a:prstGeom prst="rect">
            <a:avLst/>
          </a:prstGeom>
        </p:spPr>
      </p:pic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 sz="2400" baseline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 sz="2400" baseline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 sz="2400" baseline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7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 sz="2400" baseline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8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9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bg>
      <p:bgPr>
        <a:blipFill rotWithShape="1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 sz="2400" baseline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ags" Target="../tags/tag83.xml" /><Relationship Id="rId14" Type="http://schemas.openxmlformats.org/officeDocument/2006/relationships/image" Target="../media/image3.png" /><Relationship Id="rId15" Type="http://schemas.openxmlformats.org/officeDocument/2006/relationships/tags" Target="../tags/tag84.xml" /><Relationship Id="rId16" Type="http://schemas.openxmlformats.org/officeDocument/2006/relationships/image" Target="../media/image7.png" /><Relationship Id="rId17" Type="http://schemas.openxmlformats.org/officeDocument/2006/relationships/tags" Target="../tags/tag85.xml" /><Relationship Id="rId18" Type="http://schemas.openxmlformats.org/officeDocument/2006/relationships/image" Target="../media/image2.png" /><Relationship Id="rId19" Type="http://schemas.openxmlformats.org/officeDocument/2006/relationships/tags" Target="../tags/tag8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7.xml" /><Relationship Id="rId21" Type="http://schemas.openxmlformats.org/officeDocument/2006/relationships/tags" Target="../tags/tag88.xml" /><Relationship Id="rId22" Type="http://schemas.openxmlformats.org/officeDocument/2006/relationships/tags" Target="../tags/tag89.xml" /><Relationship Id="rId23" Type="http://schemas.openxmlformats.org/officeDocument/2006/relationships/tags" Target="../tags/tag90.xml" /><Relationship Id="rId24" Type="http://schemas.openxmlformats.org/officeDocument/2006/relationships/tags" Target="../tags/tag91.xml" /><Relationship Id="rId25" Type="http://schemas.openxmlformats.org/officeDocument/2006/relationships/tags" Target="../tags/tag92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slideLayout" Target="../slideLayouts/slideLayout32.xml" /><Relationship Id="rId11" Type="http://schemas.openxmlformats.org/officeDocument/2006/relationships/slideLayout" Target="../slideLayouts/slideLayout33.xml" /><Relationship Id="rId12" Type="http://schemas.openxmlformats.org/officeDocument/2006/relationships/slideLayout" Target="../slideLayouts/slideLayout34.xml" /><Relationship Id="rId13" Type="http://schemas.openxmlformats.org/officeDocument/2006/relationships/slideLayout" Target="../slideLayouts/slideLayout35.xml" /><Relationship Id="rId14" Type="http://schemas.openxmlformats.org/officeDocument/2006/relationships/slideLayout" Target="../slideLayouts/slideLayout36.xml" /><Relationship Id="rId15" Type="http://schemas.openxmlformats.org/officeDocument/2006/relationships/slideLayout" Target="../slideLayouts/slideLayout37.xml" /><Relationship Id="rId16" Type="http://schemas.openxmlformats.org/officeDocument/2006/relationships/slideLayout" Target="../slideLayouts/slideLayout38.xml" /><Relationship Id="rId17" Type="http://schemas.openxmlformats.org/officeDocument/2006/relationships/slideLayout" Target="../slideLayouts/slideLayout39.xml" /><Relationship Id="rId18" Type="http://schemas.openxmlformats.org/officeDocument/2006/relationships/slideLayout" Target="../slideLayouts/slideLayout40.xml" /><Relationship Id="rId19" Type="http://schemas.openxmlformats.org/officeDocument/2006/relationships/tags" Target="../tags/tag213.xml" /><Relationship Id="rId2" Type="http://schemas.openxmlformats.org/officeDocument/2006/relationships/slideLayout" Target="../slideLayouts/slideLayout24.xml" /><Relationship Id="rId20" Type="http://schemas.openxmlformats.org/officeDocument/2006/relationships/tags" Target="../tags/tag214.xml" /><Relationship Id="rId21" Type="http://schemas.openxmlformats.org/officeDocument/2006/relationships/tags" Target="../tags/tag215.xml" /><Relationship Id="rId22" Type="http://schemas.openxmlformats.org/officeDocument/2006/relationships/tags" Target="../tags/tag216.xml" /><Relationship Id="rId23" Type="http://schemas.openxmlformats.org/officeDocument/2006/relationships/tags" Target="../tags/tag217.xml" /><Relationship Id="rId24" Type="http://schemas.openxmlformats.org/officeDocument/2006/relationships/tags" Target="../tags/tag218.xml" /><Relationship Id="rId25" Type="http://schemas.openxmlformats.org/officeDocument/2006/relationships/theme" Target="../theme/theme3.xml" /><Relationship Id="rId3" Type="http://schemas.openxmlformats.org/officeDocument/2006/relationships/slideLayout" Target="../slideLayouts/slideLayout25.xml" /><Relationship Id="rId4" Type="http://schemas.openxmlformats.org/officeDocument/2006/relationships/slideLayout" Target="../slideLayouts/slideLayout26.xml" /><Relationship Id="rId5" Type="http://schemas.openxmlformats.org/officeDocument/2006/relationships/slideLayout" Target="../slideLayouts/slideLayout27.xml" /><Relationship Id="rId6" Type="http://schemas.openxmlformats.org/officeDocument/2006/relationships/slideLayout" Target="../slideLayouts/slideLayout28.xml" /><Relationship Id="rId7" Type="http://schemas.openxmlformats.org/officeDocument/2006/relationships/slideLayout" Target="../slideLayouts/slideLayout29.xml" /><Relationship Id="rId8" Type="http://schemas.openxmlformats.org/officeDocument/2006/relationships/slideLayout" Target="../slideLayouts/slideLayout30.xml" /><Relationship Id="rId9" Type="http://schemas.openxmlformats.org/officeDocument/2006/relationships/slideLayout" Target="../slideLayouts/slideLayout3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VCG211345781100"/>
          <p:cNvPicPr/>
          <p:nvPr userDrawn="1">
            <p:custDataLst>
              <p:tags r:id="rId13"/>
            </p:custDataLst>
          </p:nvPr>
        </p:nvPicPr>
        <p:blipFill>
          <a:blip r:embed="rId12"/>
          <a:srcRect l="6942" r="4165"/>
          <a:stretch>
            <a:fillRect/>
          </a:stretch>
        </p:blipFill>
        <p:spPr>
          <a:xfrm>
            <a:off x="1200" y="0"/>
            <a:ext cx="12189600" cy="6858000"/>
          </a:xfrm>
          <a:prstGeom prst="rect">
            <a:avLst/>
          </a:prstGeom>
        </p:spPr>
      </p:pic>
      <p:pic>
        <p:nvPicPr>
          <p:cNvPr id="10" name="图片 9" descr="4"/>
          <p:cNvPicPr/>
          <p:nvPr userDrawn="1">
            <p:custDataLst>
              <p:tags r:id="rId15"/>
            </p:custDataLst>
          </p:nvPr>
        </p:nvPicPr>
        <p:blipFill>
          <a:blip r:embed="rId14"/>
          <a:srcRect l="41526" t="6129" r="3196" b="33030"/>
          <a:stretch>
            <a:fillRect/>
          </a:stretch>
        </p:blipFill>
        <p:spPr>
          <a:xfrm>
            <a:off x="6703918" y="3902360"/>
            <a:ext cx="5488082" cy="2955640"/>
          </a:xfrm>
          <a:prstGeom prst="rect">
            <a:avLst/>
          </a:prstGeom>
        </p:spPr>
      </p:pic>
      <p:pic>
        <p:nvPicPr>
          <p:cNvPr id="11" name="图片 10" descr="圆角不透明"/>
          <p:cNvPicPr/>
          <p:nvPr userDrawn="1">
            <p:custDataLst>
              <p:tags r:id="rId17"/>
            </p:custDataLst>
          </p:nvPr>
        </p:nvPicPr>
        <p:blipFill>
          <a:blip r:embed="rId16">
            <a:alphaModFix amt="90000"/>
          </a:blip>
          <a:srcRect l="-147" r="0"/>
          <a:stretch>
            <a:fillRect/>
          </a:stretch>
        </p:blipFill>
        <p:spPr>
          <a:xfrm>
            <a:off x="551660" y="531895"/>
            <a:ext cx="11109623" cy="6044387"/>
          </a:xfrm>
          <a:prstGeom prst="rect">
            <a:avLst/>
          </a:prstGeom>
        </p:spPr>
      </p:pic>
      <p:pic>
        <p:nvPicPr>
          <p:cNvPr id="12" name="图片 11" descr="5"/>
          <p:cNvPicPr/>
          <p:nvPr userDrawn="1">
            <p:custDataLst>
              <p:tags r:id="rId19"/>
            </p:custDataLst>
          </p:nvPr>
        </p:nvPicPr>
        <p:blipFill>
          <a:blip r:embed="rId18"/>
          <a:srcRect l="11658" t="41715" r="73944" b="27781"/>
          <a:stretch>
            <a:fillRect/>
          </a:stretch>
        </p:blipFill>
        <p:spPr>
          <a:xfrm>
            <a:off x="0" y="0"/>
            <a:ext cx="1082965" cy="1157901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838200" y="725901"/>
            <a:ext cx="10515600" cy="86400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838200" y="1689796"/>
            <a:ext cx="10515600" cy="4487804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dk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dk1">
              <a:lumMod val="100000"/>
            </a:schemeClr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dk1">
              <a:lumMod val="100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dk1">
              <a:lumMod val="100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dk1">
              <a:lumMod val="100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dk1">
              <a:lumMod val="10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20000"/>
              </a:lnSpc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120000"/>
              </a:lnSpc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隶书" panose="02010509060101010101" pitchFamily="49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219.xml" /><Relationship Id="rId3" Type="http://schemas.openxmlformats.org/officeDocument/2006/relationships/tags" Target="../tags/tag220.xml" /><Relationship Id="rId4" Type="http://schemas.openxmlformats.org/officeDocument/2006/relationships/tags" Target="../tags/tag22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22.xml" /><Relationship Id="rId4" Type="http://schemas.openxmlformats.org/officeDocument/2006/relationships/tags" Target="../tags/tag223.xml" /><Relationship Id="rId5" Type="http://schemas.openxmlformats.org/officeDocument/2006/relationships/image" Target="../media/image12.png" /><Relationship Id="rId6" Type="http://schemas.openxmlformats.org/officeDocument/2006/relationships/image" Target="../media/image11.png" /><Relationship Id="rId7" Type="http://schemas.openxmlformats.org/officeDocument/2006/relationships/tags" Target="../tags/tag22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10" Type="http://schemas.openxmlformats.org/officeDocument/2006/relationships/image" Target="../media/image11.png" /><Relationship Id="rId11" Type="http://schemas.openxmlformats.org/officeDocument/2006/relationships/tags" Target="../tags/tag230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25.xml" /><Relationship Id="rId4" Type="http://schemas.openxmlformats.org/officeDocument/2006/relationships/tags" Target="../tags/tag226.xml" /><Relationship Id="rId5" Type="http://schemas.openxmlformats.org/officeDocument/2006/relationships/tags" Target="../tags/tag227.xml" /><Relationship Id="rId6" Type="http://schemas.openxmlformats.org/officeDocument/2006/relationships/tags" Target="../tags/tag228.xml" /><Relationship Id="rId7" Type="http://schemas.openxmlformats.org/officeDocument/2006/relationships/image" Target="../media/image13.png" /><Relationship Id="rId8" Type="http://schemas.openxmlformats.org/officeDocument/2006/relationships/image" Target="../media/image14.svg" /><Relationship Id="rId9" Type="http://schemas.openxmlformats.org/officeDocument/2006/relationships/tags" Target="../tags/tag22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231.xml" /><Relationship Id="rId4" Type="http://schemas.openxmlformats.org/officeDocument/2006/relationships/tags" Target="../tags/tag232.xml" /><Relationship Id="rId5" Type="http://schemas.openxmlformats.org/officeDocument/2006/relationships/image" Target="../media/image12.png" /><Relationship Id="rId6" Type="http://schemas.openxmlformats.org/officeDocument/2006/relationships/image" Target="../media/image11.png" /><Relationship Id="rId7" Type="http://schemas.openxmlformats.org/officeDocument/2006/relationships/tags" Target="../tags/tag23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234.xml" /><Relationship Id="rId4" Type="http://schemas.openxmlformats.org/officeDocument/2006/relationships/tags" Target="../tags/tag235.xml" /><Relationship Id="rId5" Type="http://schemas.openxmlformats.org/officeDocument/2006/relationships/image" Target="../media/image12.png" /><Relationship Id="rId6" Type="http://schemas.openxmlformats.org/officeDocument/2006/relationships/image" Target="../media/image11.png" /><Relationship Id="rId7" Type="http://schemas.openxmlformats.org/officeDocument/2006/relationships/tags" Target="../tags/tag23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237.xml" /><Relationship Id="rId4" Type="http://schemas.openxmlformats.org/officeDocument/2006/relationships/tags" Target="../tags/tag238.xml" /><Relationship Id="rId5" Type="http://schemas.openxmlformats.org/officeDocument/2006/relationships/image" Target="../media/image12.png" /><Relationship Id="rId6" Type="http://schemas.openxmlformats.org/officeDocument/2006/relationships/image" Target="../media/image11.png" /><Relationship Id="rId7" Type="http://schemas.openxmlformats.org/officeDocument/2006/relationships/tags" Target="../tags/tag23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10" Type="http://schemas.openxmlformats.org/officeDocument/2006/relationships/image" Target="../media/image11.png" /><Relationship Id="rId11" Type="http://schemas.openxmlformats.org/officeDocument/2006/relationships/tags" Target="../tags/tag245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240.xml" /><Relationship Id="rId4" Type="http://schemas.openxmlformats.org/officeDocument/2006/relationships/tags" Target="../tags/tag241.xml" /><Relationship Id="rId5" Type="http://schemas.openxmlformats.org/officeDocument/2006/relationships/tags" Target="../tags/tag242.xml" /><Relationship Id="rId6" Type="http://schemas.openxmlformats.org/officeDocument/2006/relationships/tags" Target="../tags/tag243.xml" /><Relationship Id="rId7" Type="http://schemas.openxmlformats.org/officeDocument/2006/relationships/image" Target="../media/image13.png" /><Relationship Id="rId8" Type="http://schemas.openxmlformats.org/officeDocument/2006/relationships/image" Target="../media/image14.svg" /><Relationship Id="rId9" Type="http://schemas.openxmlformats.org/officeDocument/2006/relationships/tags" Target="../tags/tag24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notesSlide" Target="../notesSlides/notesSlide7.xml" /><Relationship Id="rId3" Type="http://schemas.openxmlformats.org/officeDocument/2006/relationships/tags" Target="../tags/tag246.xml" /><Relationship Id="rId4" Type="http://schemas.openxmlformats.org/officeDocument/2006/relationships/tags" Target="../tags/tag247.xml" /><Relationship Id="rId5" Type="http://schemas.openxmlformats.org/officeDocument/2006/relationships/image" Target="../media/image12.png" /><Relationship Id="rId6" Type="http://schemas.openxmlformats.org/officeDocument/2006/relationships/image" Target="../media/image11.png" /><Relationship Id="rId7" Type="http://schemas.openxmlformats.org/officeDocument/2006/relationships/tags" Target="../tags/tag24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10" Type="http://schemas.openxmlformats.org/officeDocument/2006/relationships/image" Target="../media/image11.png" /><Relationship Id="rId11" Type="http://schemas.openxmlformats.org/officeDocument/2006/relationships/tags" Target="../tags/tag254.xml" /><Relationship Id="rId2" Type="http://schemas.openxmlformats.org/officeDocument/2006/relationships/notesSlide" Target="../notesSlides/notesSlide8.xml" /><Relationship Id="rId3" Type="http://schemas.openxmlformats.org/officeDocument/2006/relationships/tags" Target="../tags/tag249.xml" /><Relationship Id="rId4" Type="http://schemas.openxmlformats.org/officeDocument/2006/relationships/tags" Target="../tags/tag250.xml" /><Relationship Id="rId5" Type="http://schemas.openxmlformats.org/officeDocument/2006/relationships/tags" Target="../tags/tag251.xml" /><Relationship Id="rId6" Type="http://schemas.openxmlformats.org/officeDocument/2006/relationships/tags" Target="../tags/tag252.xml" /><Relationship Id="rId7" Type="http://schemas.openxmlformats.org/officeDocument/2006/relationships/image" Target="../media/image13.png" /><Relationship Id="rId8" Type="http://schemas.openxmlformats.org/officeDocument/2006/relationships/image" Target="../media/image14.svg" /><Relationship Id="rId9" Type="http://schemas.openxmlformats.org/officeDocument/2006/relationships/tags" Target="../tags/tag25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notesSlide" Target="../notesSlides/notesSlide9.xml" /><Relationship Id="rId3" Type="http://schemas.openxmlformats.org/officeDocument/2006/relationships/tags" Target="../tags/tag255.xml" /><Relationship Id="rId4" Type="http://schemas.openxmlformats.org/officeDocument/2006/relationships/tags" Target="../tags/tag256.xml" /><Relationship Id="rId5" Type="http://schemas.openxmlformats.org/officeDocument/2006/relationships/image" Target="../media/image12.png" /><Relationship Id="rId6" Type="http://schemas.openxmlformats.org/officeDocument/2006/relationships/image" Target="../media/image11.png" /><Relationship Id="rId7" Type="http://schemas.openxmlformats.org/officeDocument/2006/relationships/tags" Target="../tags/tag25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notesSlide" Target="../notesSlides/notesSlide10.xml" /><Relationship Id="rId3" Type="http://schemas.openxmlformats.org/officeDocument/2006/relationships/tags" Target="../tags/tag258.xml" /><Relationship Id="rId4" Type="http://schemas.openxmlformats.org/officeDocument/2006/relationships/tags" Target="../tags/tag259.xml" /><Relationship Id="rId5" Type="http://schemas.openxmlformats.org/officeDocument/2006/relationships/image" Target="../media/image12.png" /><Relationship Id="rId6" Type="http://schemas.openxmlformats.org/officeDocument/2006/relationships/image" Target="../media/image11.png" /><Relationship Id="rId7" Type="http://schemas.openxmlformats.org/officeDocument/2006/relationships/tags" Target="../tags/tag26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10" Type="http://schemas.openxmlformats.org/officeDocument/2006/relationships/image" Target="../media/image11.png" /><Relationship Id="rId11" Type="http://schemas.openxmlformats.org/officeDocument/2006/relationships/tags" Target="../tags/tag266.xml" /><Relationship Id="rId2" Type="http://schemas.openxmlformats.org/officeDocument/2006/relationships/notesSlide" Target="../notesSlides/notesSlide11.xml" /><Relationship Id="rId3" Type="http://schemas.openxmlformats.org/officeDocument/2006/relationships/tags" Target="../tags/tag261.xml" /><Relationship Id="rId4" Type="http://schemas.openxmlformats.org/officeDocument/2006/relationships/tags" Target="../tags/tag262.xml" /><Relationship Id="rId5" Type="http://schemas.openxmlformats.org/officeDocument/2006/relationships/tags" Target="../tags/tag263.xml" /><Relationship Id="rId6" Type="http://schemas.openxmlformats.org/officeDocument/2006/relationships/tags" Target="../tags/tag264.xml" /><Relationship Id="rId7" Type="http://schemas.openxmlformats.org/officeDocument/2006/relationships/image" Target="../media/image13.png" /><Relationship Id="rId8" Type="http://schemas.openxmlformats.org/officeDocument/2006/relationships/image" Target="../media/image14.svg" /><Relationship Id="rId9" Type="http://schemas.openxmlformats.org/officeDocument/2006/relationships/tags" Target="../tags/tag26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notesSlide" Target="../notesSlides/notesSlide12.xml" /><Relationship Id="rId3" Type="http://schemas.openxmlformats.org/officeDocument/2006/relationships/tags" Target="../tags/tag267.xml" /><Relationship Id="rId4" Type="http://schemas.openxmlformats.org/officeDocument/2006/relationships/tags" Target="../tags/tag268.xml" /><Relationship Id="rId5" Type="http://schemas.openxmlformats.org/officeDocument/2006/relationships/image" Target="../media/image12.png" /><Relationship Id="rId6" Type="http://schemas.openxmlformats.org/officeDocument/2006/relationships/image" Target="../media/image11.png" /><Relationship Id="rId7" Type="http://schemas.openxmlformats.org/officeDocument/2006/relationships/tags" Target="../tags/tag26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10" Type="http://schemas.openxmlformats.org/officeDocument/2006/relationships/image" Target="../media/image11.png" /><Relationship Id="rId11" Type="http://schemas.openxmlformats.org/officeDocument/2006/relationships/tags" Target="../tags/tag275.xml" /><Relationship Id="rId2" Type="http://schemas.openxmlformats.org/officeDocument/2006/relationships/notesSlide" Target="../notesSlides/notesSlide13.xml" /><Relationship Id="rId3" Type="http://schemas.openxmlformats.org/officeDocument/2006/relationships/tags" Target="../tags/tag270.xml" /><Relationship Id="rId4" Type="http://schemas.openxmlformats.org/officeDocument/2006/relationships/tags" Target="../tags/tag271.xml" /><Relationship Id="rId5" Type="http://schemas.openxmlformats.org/officeDocument/2006/relationships/tags" Target="../tags/tag272.xml" /><Relationship Id="rId6" Type="http://schemas.openxmlformats.org/officeDocument/2006/relationships/tags" Target="../tags/tag273.xml" /><Relationship Id="rId7" Type="http://schemas.openxmlformats.org/officeDocument/2006/relationships/image" Target="../media/image13.png" /><Relationship Id="rId8" Type="http://schemas.openxmlformats.org/officeDocument/2006/relationships/image" Target="../media/image14.svg" /><Relationship Id="rId9" Type="http://schemas.openxmlformats.org/officeDocument/2006/relationships/tags" Target="../tags/tag27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notesSlide" Target="../notesSlides/notesSlide14.xml" /><Relationship Id="rId3" Type="http://schemas.openxmlformats.org/officeDocument/2006/relationships/tags" Target="../tags/tag276.xml" /><Relationship Id="rId4" Type="http://schemas.openxmlformats.org/officeDocument/2006/relationships/tags" Target="../tags/tag277.xml" /><Relationship Id="rId5" Type="http://schemas.openxmlformats.org/officeDocument/2006/relationships/image" Target="../media/image12.png" /><Relationship Id="rId6" Type="http://schemas.openxmlformats.org/officeDocument/2006/relationships/image" Target="../media/image11.png" /><Relationship Id="rId7" Type="http://schemas.openxmlformats.org/officeDocument/2006/relationships/tags" Target="../tags/tag27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notesSlide" Target="../notesSlides/notesSlide15.xml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image" Target="../media/image12.png" /><Relationship Id="rId6" Type="http://schemas.openxmlformats.org/officeDocument/2006/relationships/image" Target="../media/image11.png" /><Relationship Id="rId7" Type="http://schemas.openxmlformats.org/officeDocument/2006/relationships/tags" Target="../tags/tag28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notesSlide" Target="../notesSlides/notesSlide16.xml" /><Relationship Id="rId3" Type="http://schemas.openxmlformats.org/officeDocument/2006/relationships/tags" Target="../tags/tag282.xml" /><Relationship Id="rId4" Type="http://schemas.openxmlformats.org/officeDocument/2006/relationships/tags" Target="../tags/tag283.xml" /><Relationship Id="rId5" Type="http://schemas.openxmlformats.org/officeDocument/2006/relationships/image" Target="../media/image12.png" /><Relationship Id="rId6" Type="http://schemas.openxmlformats.org/officeDocument/2006/relationships/image" Target="../media/image11.png" /><Relationship Id="rId7" Type="http://schemas.openxmlformats.org/officeDocument/2006/relationships/tags" Target="../tags/tag28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10" Type="http://schemas.openxmlformats.org/officeDocument/2006/relationships/image" Target="../media/image11.png" /><Relationship Id="rId11" Type="http://schemas.openxmlformats.org/officeDocument/2006/relationships/tags" Target="../tags/tag290.xml" /><Relationship Id="rId2" Type="http://schemas.openxmlformats.org/officeDocument/2006/relationships/notesSlide" Target="../notesSlides/notesSlide17.xml" /><Relationship Id="rId3" Type="http://schemas.openxmlformats.org/officeDocument/2006/relationships/tags" Target="../tags/tag285.xml" /><Relationship Id="rId4" Type="http://schemas.openxmlformats.org/officeDocument/2006/relationships/tags" Target="../tags/tag286.xml" /><Relationship Id="rId5" Type="http://schemas.openxmlformats.org/officeDocument/2006/relationships/tags" Target="../tags/tag287.xml" /><Relationship Id="rId6" Type="http://schemas.openxmlformats.org/officeDocument/2006/relationships/tags" Target="../tags/tag288.xml" /><Relationship Id="rId7" Type="http://schemas.openxmlformats.org/officeDocument/2006/relationships/image" Target="../media/image13.png" /><Relationship Id="rId8" Type="http://schemas.openxmlformats.org/officeDocument/2006/relationships/image" Target="../media/image14.svg" /><Relationship Id="rId9" Type="http://schemas.openxmlformats.org/officeDocument/2006/relationships/tags" Target="../tags/tag289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5002122230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47495" y="1418590"/>
            <a:ext cx="8626475" cy="2122805"/>
          </a:xfrm>
        </p:spPr>
        <p:txBody>
          <a:bodyPr/>
          <a:lstStyle/>
          <a:p>
            <a:pPr algn="ctr"/>
            <a:r>
              <a:rPr lang="zh-CN" altLang="en-US" sz="4800"/>
              <a:t>中国与国外乡村旅游发展模式比较研究</a:t>
            </a:r>
            <a:endParaRPr lang="zh-CN" altLang="en-US" sz="4800"/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1156335" y="3914775"/>
            <a:ext cx="9165590" cy="106553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/>
                <a:ea typeface="微软雅黑"/>
              </a:rPr>
              <a:t> </a:t>
            </a:r>
            <a:endParaRPr lang="zh-CN" altLang="en-US" sz="2400"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/>
              <a:ea typeface="微软雅黑"/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内容摘要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乡村旅游是一种以乡村为背景，以农村生活为特点的旅游形式。在近年来，随着人们生活水平的提高和旅游业的快速发展，乡村旅游越来越受到青睐。本次演示将选取中国和国外两个典型乡村旅游发展模式，进行比较分析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3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中国乡村旅游发展模式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5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5" name="椭圆 44"/>
          <p:cNvSpPr/>
          <p:nvPr>
            <p:custDataLst>
              <p:tags r:id="rId6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中国乡村旅游发展模式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中国乡村旅游起源于20世纪80年代，目前主要分为以下几种发展模式：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1、农业观光旅游：以农村风光、农产品和农事活动为主题，开展旅游活动。游客可以参观农田、果园、牧场等农村景观，以及参与农事活动，如耕种、采摘、垂钓等。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中国乡村旅游发展模式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2、乡村度假旅游：以休闲度假为主题，开展包括住宿、餐饮、娱乐等多方面的旅游活动。游客可以在农村特色的度假村、农家乐等地享受安静舒适的假期生活。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中国乡村旅游发展模式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3、民俗文化旅游：以农村民俗文化为主题，开展旅游活动，体验当地文化。游客可以了解农村的历史、民俗、传统文化等，并参与当地的节庆、祭祀、民间艺术等活动。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3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1、主题和内容：国内外乡村旅游主题和内容有何不同之处。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5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5" name="椭圆 44"/>
          <p:cNvSpPr/>
          <p:nvPr>
            <p:custDataLst>
              <p:tags r:id="rId6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1、主题和内容：国内外乡村旅游主题和内容有何不同之处。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中国和国外乡村旅游的主题和内容存在一定差异。中国的乡村旅游更注重农业观光和民俗文化，而国外的乡村旅游则更强调自然风光和休闲娱乐。具体来说，中国的农业观光旅游活动中，游客可以参与到农事活动中，而国外的游客则更多是参观和欣赏。在民俗文化旅游方面，中国更注重传统文化和历史文化遗产的传承和保护，而国外的游客则更倾向于体验当地的生活和文化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3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2、发展历程：中国乡村旅游的发展历程及现状。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5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5" name="椭圆 44"/>
          <p:cNvSpPr/>
          <p:nvPr>
            <p:custDataLst>
              <p:tags r:id="rId6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2、发展历程：中国乡村旅游的发展历程及现状。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中国乡村旅游的发展历程可以追溯到20世纪80年代，其发展速度较国外相对较慢。然而，在过去的几十年中，中国政府逐渐意识到了乡村旅游的重要性，并开始加大扶持力度。目前，中国乡村旅游已经进入了一个快速发展的阶段，其在带动农村经济发展、促进农民增收、推动旅游业发展等方面发挥了重要作用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2、发展历程：中国乡村旅游的发展历程及现状。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相比之下，国外乡村旅游的发展历程要早于中国，且其发展速度也相对较快。欧美等国家在早期就已经开始探索乡村旅游的发展模式，并逐渐形成了各自独特的风格和特点。例如，法国的葡萄酒文化、英国的乡村美食等都成为了当地乡村旅游的招牌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3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3、政策支持：国内外针对乡村旅游的政策支持，包括税收、土地使用等方面。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5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5" name="椭圆 44"/>
          <p:cNvSpPr/>
          <p:nvPr>
            <p:custDataLst>
              <p:tags r:id="rId6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3、政策支持：国内外针对乡村旅游的政策支持，包括税收、土地使用等方面。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中国政府针对乡村旅游发展出台了一系列政策措施，包括税收优惠、土地使用优惠等。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3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3、民俗文化旅游：以农村民俗文化为主题，开展旅游活动，体验当地文化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5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5" name="椭圆 44"/>
          <p:cNvSpPr/>
          <p:nvPr>
            <p:custDataLst>
              <p:tags r:id="rId6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3、民俗文化旅游：以农村民俗文化为主题，开展旅游活动，体验当地文化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1、法国：以农村风光、葡萄酒文化和古镇旅游为主打，开展旅游活动。法国的乡村旅游以其美丽的自然风光、古老的城堡和独特的葡萄酒文化吸引着大量游客。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3、民俗文化旅游：以农村民俗文化为主题，开展旅游活动，体验当地文化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2、英国：以农村自然风光、乡村美食和文化古迹为特色，开展旅游活动。英国的乡村旅游中，游客可以欣赏到优美的自然景色，品尝到地道的农家菜，并参观历史悠久的古迹和博物馆。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3、民俗文化旅游：以农村民俗文化为主题，开展旅游活动，体验当地文化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3、美国：以农村高新农业、休闲娱乐和体育旅游为主导，开展旅游活动。美国的乡村旅游以其高新农业技术、广阔的农场和先进的休闲设施吸引着众多游客。游客可以在农场里采摘新鲜的水果和蔬菜，还可以在牧场里观赏动物和参加户外运动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3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参考内容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5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5" name="椭圆 44"/>
          <p:cNvSpPr/>
          <p:nvPr>
            <p:custDataLst>
              <p:tags r:id="rId6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https://d.book118.com/355002122230011100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ASSEMBLE_CHIP_INDEX" val="59471de1770941e69bd22cf55f7a88f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0f5f67ec3138b1bb58f28"/>
  <p:tag name="KSO_WM_CHIP_XID" val="62e0f5f67ec3138b1bb59543"/>
  <p:tag name="KSO_WM_TAG_VERSION" val="3.0"/>
  <p:tag name="KSO_WM_UNIT_COMPATIBLE" val="0"/>
  <p:tag name="KSO_WM_UNIT_DEC_AREA_ID" val="62353ad527314d0c8fc549de084c4efb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ASSEMBLE_CHIP_INDEX" val="c9744dda25464bd19d8acca72f055272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0f5f67ec3138b1bb58f28"/>
  <p:tag name="KSO_WM_CHIP_XID" val="62e0f5f67ec3138b1bb5947b"/>
  <p:tag name="KSO_WM_TAG_VERSION" val="3.0"/>
  <p:tag name="KSO_WM_UNIT_COMPATIBLE" val="0"/>
  <p:tag name="KSO_WM_UNIT_DEC_AREA_ID" val="23b575ac68494ddbb1c3b171d4835ad3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ASSEMBLE_CHIP_INDEX" val="6fac466585f34e4394d1a2886c365dcc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0f5f67ec3138b1bb58f28"/>
  <p:tag name="KSO_WM_CHIP_XID" val="62e0f5f67ec3138b1bb594b4"/>
  <p:tag name="KSO_WM_TAG_VERSION" val="3.0"/>
  <p:tag name="KSO_WM_UNIT_COMPATIBLE" val="0"/>
  <p:tag name="KSO_WM_UNIT_DEC_AREA_ID" val="86dbcc4256ea4aa7ad82cd0e55f3eabc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ASSEMBLE_CHIP_INDEX" val="6e8f149d848d43ee94118680f53c24db"/>
  <p:tag name="KSO_WM_BEAUTIFY_FLAG" val="#wm#"/>
  <p:tag name="KSO_WM_CHIP_FILLAREA_FILL_RULE" val="{&quot;fill_align&quot;:&quot;cb&quot;,&quot;fill_effect&quot;:[],&quot;fill_mode&quot;:&quot;adaptive&quot;,&quot;sacle_strategy&quot;:&quot;stretch&quot;}"/>
  <p:tag name="KSO_WM_CHIP_GROUPID" val="62e0f5f67ec3138b1bb58f28"/>
  <p:tag name="KSO_WM_CHIP_XID" val="62e0f5f67ec3138b1bb594ba"/>
  <p:tag name="KSO_WM_TAG_VERSION" val="3.0"/>
  <p:tag name="KSO_WM_UNIT_COMPATIBLE" val="0"/>
  <p:tag name="KSO_WM_UNIT_DEC_AREA_ID" val="ebd4b4b72fe54e749f6a07c595518f9c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ASSEMBLE_CHIP_INDEX" val="fa9fb9f93d97455cbdb4b3b6083a6fa1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0f5f67ec3138b1bb58f28"/>
  <p:tag name="KSO_WM_CHIP_XID" val="62e0f5f67ec3138b1bb594c5"/>
  <p:tag name="KSO_WM_TAG_VERSION" val="3.0"/>
  <p:tag name="KSO_WM_UNIT_COMPATIBLE" val="0"/>
  <p:tag name="KSO_WM_UNIT_DEC_AREA_ID" val="c96e531f4f4544e2b1ba34020aa4f61d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3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ASSEMBLE_CHIP_INDEX" val="59471de1770941e69bd22cf55f7a88f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0f5f67ec3138b1bb58f28"/>
  <p:tag name="KSO_WM_CHIP_XID" val="62e0f5f67ec3138b1bb59543"/>
  <p:tag name="KSO_WM_TAG_VERSION" val="3.0"/>
  <p:tag name="KSO_WM_UNIT_COMPATIBLE" val="0"/>
  <p:tag name="KSO_WM_UNIT_DEC_AREA_ID" val="62353ad527314d0c8fc549de084c4efb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ASSEMBLE_CHIP_INDEX" val="7b78f221670f4bdaa0f9a32e0c40dd86"/>
  <p:tag name="KSO_WM_BEAUTIFY_FLAG" val="#wm#"/>
  <p:tag name="KSO_WM_CHIP_FILLAREA_FILL_RULE" val="{&quot;fill_align&quot;:&quot;lb&quot;,&quot;fill_effect&quot;:[],&quot;fill_mode&quot;:&quot;adaptive&quot;,&quot;sacle_strategy&quot;:&quot;stretch&quot;}"/>
  <p:tag name="KSO_WM_CHIP_GROUPID" val="62e0f5f67ec3138b1bb58f28"/>
  <p:tag name="KSO_WM_CHIP_XID" val="62e0f5f67ec3138b1bb58fb2"/>
  <p:tag name="KSO_WM_TAG_VERSION" val="3.0"/>
  <p:tag name="KSO_WM_UNIT_COMPATIBLE" val="0"/>
  <p:tag name="KSO_WM_UNIT_DEC_AREA_ID" val="64532f06c6fa430ba20f6c695cd46aee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ASSEMBLE_CHIP_INDEX" val="c1a61ab9c7b0469980c056e5062fc809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0f5f67ec3138b1bb58f28"/>
  <p:tag name="KSO_WM_CHIP_XID" val="62e0f5f67ec3138b1bb58fa8"/>
  <p:tag name="KSO_WM_TAG_VERSION" val="3.0"/>
  <p:tag name="KSO_WM_UNIT_COMPATIBLE" val="0"/>
  <p:tag name="KSO_WM_UNIT_DEC_AREA_ID" val="8c18b8e722c24fefa843d38b92faf59c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ASSEMBLE_CHIP_INDEX" val="0abd86974e9b49c5a46dc3a4fbcb85b3"/>
  <p:tag name="KSO_WM_BEAUTIFY_FLAG" val="#wm#"/>
  <p:tag name="KSO_WM_CHIP_FILLAREA_FILL_RULE" val="{&quot;fill_align&quot;:&quot;cm&quot;,&quot;fill_mode&quot;:&quot;fix&quot;,&quot;sacle_strategy&quot;:&quot;stretch&quot;}"/>
  <p:tag name="KSO_WM_CHIP_GROUPID" val="619326cc18adb49c6c1f3ec4"/>
  <p:tag name="KSO_WM_CHIP_XID" val="619326cc18adb49c6c1f3ec1"/>
  <p:tag name="KSO_WM_TAG_VERSION" val="3.0"/>
  <p:tag name="KSO_WM_UNIT_BLOCK" val="0"/>
  <p:tag name="KSO_WM_UNIT_COMPATIBLE" val="0"/>
  <p:tag name="KSO_WM_UNIT_DEC_AREA_ID" val="0873ef96515947a9bde6ee149b326201"/>
  <p:tag name="KSO_WM_UNIT_DEC_CHANGEPICRESERVED" val="0"/>
  <p:tag name="KSO_WM_UNIT_DEC_SUPPORTCHANGEPIC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25.xml><?xml version="1.0" encoding="utf-8"?>
<p:tagLst xmlns:p="http://schemas.openxmlformats.org/presentationml/2006/main">
  <p:tag name="KSO_WM_ASSEMBLE_CHIP_INDEX" val="0abd86974e9b49c5a46dc3a4fbcb85b3"/>
  <p:tag name="KSO_WM_BEAUTIFY_FLAG" val="#wm#"/>
  <p:tag name="KSO_WM_CHIP_FILLAREA_FILL_RULE" val="{&quot;fill_align&quot;:&quot;cm&quot;,&quot;fill_mode&quot;:&quot;fix&quot;,&quot;sacle_strategy&quot;:&quot;stretch&quot;}"/>
  <p:tag name="KSO_WM_CHIP_GROUPID" val="619326cc18adb49c6c1f3ec4"/>
  <p:tag name="KSO_WM_CHIP_XID" val="619326cc18adb49c6c1f3ec1"/>
  <p:tag name="KSO_WM_TAG_VERSION" val="3.0"/>
  <p:tag name="KSO_WM_UNIT_BLOCK" val="0"/>
  <p:tag name="KSO_WM_UNIT_COMPATIBLE" val="0"/>
  <p:tag name="KSO_WM_UNIT_DEC_AREA_ID" val="0acd66e257a84029b181cea37cf146ce"/>
  <p:tag name="KSO_WM_UNIT_DEC_CHANGEPICRESERVED" val="0"/>
  <p:tag name="KSO_WM_UNIT_DEC_SUPPORTCHANGEPIC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-0.25"/>
  <p:tag name="KSO_WM_UNIT_TYPE" val="i"/>
</p:tagLst>
</file>

<file path=ppt/tags/tag26.xml><?xml version="1.0" encoding="utf-8"?>
<p:tagLst xmlns:p="http://schemas.openxmlformats.org/presentationml/2006/main">
  <p:tag name="KSO_WM_ASSEMBLE_CHIP_INDEX" val="59471de1770941e69bd22cf55f7a88f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0f5f67ec3138b1bb58f28"/>
  <p:tag name="KSO_WM_CHIP_XID" val="62e0f5f67ec3138b1bb59543"/>
  <p:tag name="KSO_WM_TAG_VERSION" val="3.0"/>
  <p:tag name="KSO_WM_UNIT_COMPATIBLE" val="0"/>
  <p:tag name="KSO_WM_UNIT_DEC_AREA_ID" val="62353ad527314d0c8fc549de084c4efb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ASSEMBLE_CHIP_INDEX" val="70dbfdf811a34067a0ac78fe65fd06f2"/>
  <p:tag name="KSO_WM_BEAUTIFY_FLAG" val="#wm#"/>
  <p:tag name="KSO_WM_CHIP_FILLAREA_FILL_RULE" val="{&quot;fill_align&quot;:&quot;cb&quot;,&quot;fill_effect&quot;:[],&quot;fill_mode&quot;:&quot;adaptive&quot;,&quot;sacle_strategy&quot;:&quot;stretch&quot;}"/>
  <p:tag name="KSO_WM_CHIP_GROUPID" val="62e0f5f67ec3138b1bb58f28"/>
  <p:tag name="KSO_WM_CHIP_XID" val="62e0f5f67ec3138b1bb5929d"/>
  <p:tag name="KSO_WM_TAG_VERSION" val="3.0"/>
  <p:tag name="KSO_WM_UNIT_COMPATIBLE" val="0"/>
  <p:tag name="KSO_WM_UNIT_DEC_AREA_ID" val="f856d40199b6492088a88f5e420b9b62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ASSEMBLE_CHIP_INDEX" val="3a48f5806d2844c38089021ab44ea211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0f5f67ec3138b1bb58f28"/>
  <p:tag name="KSO_WM_CHIP_XID" val="62e0f5f67ec3138b1bb59297"/>
  <p:tag name="KSO_WM_TAG_VERSION" val="3.0"/>
  <p:tag name="KSO_WM_UNIT_COMPATIBLE" val="0"/>
  <p:tag name="KSO_WM_UNIT_DEC_AREA_ID" val="43d9205cfe224b8e91eb72692d43d8eb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副标题"/>
  <p:tag name="KSO_WM_UNIT_TYPE" val="b"/>
  <p:tag name="KSO_WM_UNIT_VALUE" val="16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44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44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ASSEMBLE_CHIP_INDEX" val="79fcbccad8e841349f4697e8f22a125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0f5f67ec3138b1bb58f28"/>
  <p:tag name="KSO_WM_CHIP_XID" val="62e0f5f67ec3138b1bb59373"/>
  <p:tag name="KSO_WM_TAG_VERSION" val="3.0"/>
  <p:tag name="KSO_WM_UNIT_COMPATIBLE" val="0"/>
  <p:tag name="KSO_WM_UNIT_DEC_AREA_ID" val="d2b4e6f1c7e6462bad8e719051544a15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ASSEMBLE_CHIP_INDEX" val="60be1782c0d1480583a4a2f7663960d9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0f5f67ec3138b1bb58f28"/>
  <p:tag name="KSO_WM_CHIP_XID" val="62e0f5f67ec3138b1bb5933f"/>
  <p:tag name="KSO_WM_TAG_VERSION" val="3.0"/>
  <p:tag name="KSO_WM_UNIT_COMPATIBLE" val="0"/>
  <p:tag name="KSO_WM_UNIT_DEC_AREA_ID" val="e9c1dc02b4ba4a9d97f21aa48c2a7b93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ASSEMBLE_CHIP_INDEX" val="9efeef0d7ccb47c8924a041a343bed25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62e0f5f67ec3138b1bb58f28"/>
  <p:tag name="KSO_WM_CHIP_XID" val="62e0f5f67ec3138b1bb5938b"/>
  <p:tag name="KSO_WM_TAG_VERSION" val="3.0"/>
  <p:tag name="KSO_WM_UNIT_COMPATIBLE" val="0"/>
  <p:tag name="KSO_WM_UNIT_DEC_AREA_ID" val="2eabc28960434d30bbff18598beff9a5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ASSEMBLE_CHIP_INDEX" val="81d7c41c4aad4a8d931416d591d6f402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0f5f67ec3138b1bb58f28"/>
  <p:tag name="KSO_WM_CHIP_XID" val="62e0f5f67ec3138b1bb59334"/>
  <p:tag name="KSO_WM_TAG_VERSION" val="3.0"/>
  <p:tag name="KSO_WM_UNIT_COMPATIBLE" val="0"/>
  <p:tag name="KSO_WM_UNIT_DEC_AREA_ID" val="014aaa1ae1024ed2b7f87b6e4aa41fef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ASSEMBLE_CHIP_INDEX" val="79fcbccad8e841349f4697e8f22a125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0f5f67ec3138b1bb58f28"/>
  <p:tag name="KSO_WM_CHIP_XID" val="62e0f5f67ec3138b1bb59373"/>
  <p:tag name="KSO_WM_TAG_VERSION" val="3.0"/>
  <p:tag name="KSO_WM_UNIT_COMPATIBLE" val="0"/>
  <p:tag name="KSO_WM_UNIT_DEC_AREA_ID" val="d2b4e6f1c7e6462bad8e719051544a15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ASSEMBLE_CHIP_INDEX" val="60be1782c0d1480583a4a2f7663960d9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0f5f67ec3138b1bb58f28"/>
  <p:tag name="KSO_WM_CHIP_XID" val="62e0f5f67ec3138b1bb5933f"/>
  <p:tag name="KSO_WM_TAG_VERSION" val="3.0"/>
  <p:tag name="KSO_WM_UNIT_COMPATIBLE" val="0"/>
  <p:tag name="KSO_WM_UNIT_DEC_AREA_ID" val="e9c1dc02b4ba4a9d97f21aa48c2a7b93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ASSEMBLE_CHIP_INDEX" val="9efeef0d7ccb47c8924a041a343bed25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62e0f5f67ec3138b1bb58f28"/>
  <p:tag name="KSO_WM_CHIP_XID" val="62e0f5f67ec3138b1bb5938b"/>
  <p:tag name="KSO_WM_TAG_VERSION" val="3.0"/>
  <p:tag name="KSO_WM_UNIT_COMPATIBLE" val="0"/>
  <p:tag name="KSO_WM_UNIT_DEC_AREA_ID" val="2eabc28960434d30bbff18598beff9a5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ASSEMBLE_CHIP_INDEX" val="81d7c41c4aad4a8d931416d591d6f402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0f5f67ec3138b1bb58f28"/>
  <p:tag name="KSO_WM_CHIP_XID" val="62e0f5f67ec3138b1bb59334"/>
  <p:tag name="KSO_WM_TAG_VERSION" val="3.0"/>
  <p:tag name="KSO_WM_UNIT_COMPATIBLE" val="0"/>
  <p:tag name="KSO_WM_UNIT_DEC_AREA_ID" val="014aaa1ae1024ed2b7f87b6e4aa41fef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96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.xml><?xml version="1.0" encoding="utf-8"?>
<p:tagLst xmlns:p="http://schemas.openxmlformats.org/presentationml/2006/main">
  <p:tag name="KSO_WM_ASSEMBLE_CHIP_INDEX" val="59471de1770941e69bd22cf55f7a88f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0f5f67ec3138b1bb58f28"/>
  <p:tag name="KSO_WM_CHIP_XID" val="62e0f5f67ec3138b1bb59543"/>
  <p:tag name="KSO_WM_TAG_VERSION" val="3.0"/>
  <p:tag name="KSO_WM_UNIT_COMPATIBLE" val="0"/>
  <p:tag name="KSO_WM_UNIT_DEC_AREA_ID" val="62353ad527314d0c8fc549de084c4efb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ASSEMBLE_CHIP_INDEX" val="c9744dda25464bd19d8acca72f055272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0f5f67ec3138b1bb58f28"/>
  <p:tag name="KSO_WM_CHIP_XID" val="62e0f5f67ec3138b1bb5947b"/>
  <p:tag name="KSO_WM_TAG_VERSION" val="3.0"/>
  <p:tag name="KSO_WM_UNIT_COMPATIBLE" val="0"/>
  <p:tag name="KSO_WM_UNIT_DEC_AREA_ID" val="23b575ac68494ddbb1c3b171d4835ad3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ASSEMBLE_CHIP_INDEX" val="6fac466585f34e4394d1a2886c365dcc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0f5f67ec3138b1bb58f28"/>
  <p:tag name="KSO_WM_CHIP_XID" val="62e0f5f67ec3138b1bb594b4"/>
  <p:tag name="KSO_WM_TAG_VERSION" val="3.0"/>
  <p:tag name="KSO_WM_UNIT_COMPATIBLE" val="0"/>
  <p:tag name="KSO_WM_UNIT_DEC_AREA_ID" val="86dbcc4256ea4aa7ad82cd0e55f3eabc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ASSEMBLE_CHIP_INDEX" val="6e8f149d848d43ee94118680f53c24db"/>
  <p:tag name="KSO_WM_BEAUTIFY_FLAG" val="#wm#"/>
  <p:tag name="KSO_WM_CHIP_FILLAREA_FILL_RULE" val="{&quot;fill_align&quot;:&quot;cb&quot;,&quot;fill_effect&quot;:[],&quot;fill_mode&quot;:&quot;adaptive&quot;,&quot;sacle_strategy&quot;:&quot;stretch&quot;}"/>
  <p:tag name="KSO_WM_CHIP_GROUPID" val="62e0f5f67ec3138b1bb58f28"/>
  <p:tag name="KSO_WM_CHIP_XID" val="62e0f5f67ec3138b1bb594ba"/>
  <p:tag name="KSO_WM_TAG_VERSION" val="3.0"/>
  <p:tag name="KSO_WM_UNIT_COMPATIBLE" val="0"/>
  <p:tag name="KSO_WM_UNIT_DEC_AREA_ID" val="ebd4b4b72fe54e749f6a07c595518f9c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ASSEMBLE_CHIP_INDEX" val="fa9fb9f93d97455cbdb4b3b6083a6fa1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0f5f67ec3138b1bb58f28"/>
  <p:tag name="KSO_WM_CHIP_XID" val="62e0f5f67ec3138b1bb594c5"/>
  <p:tag name="KSO_WM_TAG_VERSION" val="3.0"/>
  <p:tag name="KSO_WM_UNIT_COMPATIBLE" val="0"/>
  <p:tag name="KSO_WM_UNIT_DEC_AREA_ID" val="c96e531f4f4544e2b1ba34020aa4f61d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3.xml><?xml version="1.0" encoding="utf-8"?>
<p:tagLst xmlns:p="http://schemas.openxmlformats.org/presentationml/2006/main">
  <p:tag name="KSO_WM_ASSEMBLE_CHIP_INDEX" val="79fcbccad8e841349f4697e8f22a125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0f5f67ec3138b1bb58f28"/>
  <p:tag name="KSO_WM_CHIP_XID" val="62e0f5f67ec3138b1bb59373"/>
  <p:tag name="KSO_WM_SLIDE_BACKGROUND_TYPE" val="general"/>
  <p:tag name="KSO_WM_TAG_VERSION" val="3.0"/>
  <p:tag name="KSO_WM_UNIT_COMPATIBLE" val="0"/>
  <p:tag name="KSO_WM_UNIT_DEC_AREA_ID" val="d2b4e6f1c7e6462bad8e719051544a15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ASSEMBLE_CHIP_INDEX" val="60be1782c0d1480583a4a2f7663960d9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0f5f67ec3138b1bb58f28"/>
  <p:tag name="KSO_WM_CHIP_XID" val="62e0f5f67ec3138b1bb5933f"/>
  <p:tag name="KSO_WM_SLIDE_BACKGROUND_TYPE" val="general"/>
  <p:tag name="KSO_WM_TAG_VERSION" val="3.0"/>
  <p:tag name="KSO_WM_UNIT_COMPATIBLE" val="0"/>
  <p:tag name="KSO_WM_UNIT_DEC_AREA_ID" val="e9c1dc02b4ba4a9d97f21aa48c2a7b93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ASSEMBLE_CHIP_INDEX" val="9efeef0d7ccb47c8924a041a343bed25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62e0f5f67ec3138b1bb58f28"/>
  <p:tag name="KSO_WM_CHIP_XID" val="62e0f5f67ec3138b1bb5938b"/>
  <p:tag name="KSO_WM_SLIDE_BACKGROUND_TYPE" val="general"/>
  <p:tag name="KSO_WM_TAG_VERSION" val="3.0"/>
  <p:tag name="KSO_WM_UNIT_COMPATIBLE" val="0"/>
  <p:tag name="KSO_WM_UNIT_DEC_AREA_ID" val="2eabc28960434d30bbff18598beff9a5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ASSEMBLE_CHIP_INDEX" val="81d7c41c4aad4a8d931416d591d6f402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0f5f67ec3138b1bb58f28"/>
  <p:tag name="KSO_WM_CHIP_XID" val="62e0f5f67ec3138b1bb59334"/>
  <p:tag name="KSO_WM_SLIDE_BACKGROUND_TYPE" val="general"/>
  <p:tag name="KSO_WM_TAG_VERSION" val="3.0"/>
  <p:tag name="KSO_WM_UNIT_COMPATIBLE" val="0"/>
  <p:tag name="KSO_WM_UNIT_DEC_AREA_ID" val="014aaa1ae1024ed2b7f87b6e4aa41fef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51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51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306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515"/>
  <p:tag name="KSO_WM_TEMPLATE_MASTER_TYPE" val="0"/>
  <p:tag name="KSO_WM_TEMPLATE_SUBCATEGORY" val="29"/>
  <p:tag name="KSO_WM_TEMPLATE_THUMBS_INDEX" val="1、9"/>
</p:tagLst>
</file>

<file path=ppt/tags/tag9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RGE_SHAPE" val="1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RGE_SHAPE" val="1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SUBTYPE" val="h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SUBTYPE" val="h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RGE_SHAPE" val="1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211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211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COMBINE_RELATE_SLIDE_ID" val="background20179051_1"/>
  <p:tag name="KSO_WM_TAG_VERSION" val="1.0"/>
  <p:tag name="KSO_WM_TEMPLATE_CATEGORY" val="custom"/>
  <p:tag name="KSO_WM_TEMPLATE_COLOR_TYPE" val="1"/>
  <p:tag name="KSO_WM_TEMPLATE_INDEX" val="20182110"/>
  <p:tag name="KSO_WM_TEMPLATE_JOB_ID" val="2"/>
  <p:tag name="KSO_WM_TEMPLATE_MASTER_THUMB_INDEX" val="12"/>
  <p:tag name="KSO_WM_TEMPLATE_MASTER_TYPE" val="1"/>
  <p:tag name="KSO_WM_TEMPLATE_OUTLINE_ID" val="15"/>
  <p:tag name="KSO_WM_TEMPLATE_SCENE_ID" val="1"/>
  <p:tag name="KSO_WM_TEMPLATE_SUBCATEGORY" val="0"/>
  <p:tag name="KSO_WM_TEMPLATE_THUMBS_INDEX" val="1、4、5、10、11、16、21、24、25、26、30"/>
  <p:tag name="KSO_WM_TEMPLATE_TOPIC_DEFAULT" val="1"/>
  <p:tag name="KSO_WM_TEMPLATE_TOPIC_ID" val="2869567"/>
  <p:tag name="KSO_WM_UNIT_SHOW_EDIT_AREA_INDICATION" val="0"/>
</p:tagLst>
</file>

<file path=ppt/tags/tag21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515"/>
  <p:tag name="KSO_WM_UNIT_COMPATIBLE" val="0"/>
  <p:tag name="KSO_WM_UNIT_DIAGRAM_ISNUMVISUAL" val="0"/>
  <p:tag name="KSO_WM_UNIT_DIAGRAM_ISREFERUNIT" val="0"/>
  <p:tag name="KSO_WM_UNIT_HIGHLIGHT" val="0"/>
  <p:tag name="KSO_WM_UNIT_ID" val="custom2023151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0;添加文档标题"/>
  <p:tag name="KSO_WM_UNIT_TYPE" val="a"/>
  <p:tag name="KSO_WM_UNIT_VALUE" val="30"/>
</p:tagLst>
</file>

<file path=ppt/tags/tag220.xml><?xml version="1.0" encoding="utf-8"?>
<p:tagLst xmlns:p="http://schemas.openxmlformats.org/presentationml/2006/main">
  <p:tag name="KSO_WM_BEAUTIFY_FLAG" val=""/>
</p:tagLst>
</file>

<file path=ppt/tags/tag221.xml><?xml version="1.0" encoding="utf-8"?>
<p:tagLst xmlns:p="http://schemas.openxmlformats.org/presentationml/2006/main">
  <p:tag name="KSO_WM_BEAUTIFY_FLAG" val="#wm#"/>
  <p:tag name="KSO_WM_SLIDE_ID" val="custom20231515_1"/>
  <p:tag name="KSO_WM_SLIDE_INDEX" val="1"/>
  <p:tag name="KSO_WM_SLIDE_ITEM_CNT" val="0"/>
  <p:tag name="KSO_WM_SLIDE_LAYOUT" val="a_b"/>
  <p:tag name="KSO_WM_SLIDE_LAYOUT_CNT" val="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515"/>
  <p:tag name="KSO_WM_TEMPLATE_MASTER_TYPE" val="0"/>
  <p:tag name="KSO_WM_TEMPLATE_SUBCATEGORY" val="29"/>
  <p:tag name="KSO_WM_TEMPLATE_THUMBS_INDEX" val="1、9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2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3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3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3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3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4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4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5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5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6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6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6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7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7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8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8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9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9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2_Office 主题​​">
  <a:themeElements>
    <a:clrScheme name="自定义 2524">
      <a:dk1>
        <a:srgbClr val="000000"/>
      </a:dk1>
      <a:lt1>
        <a:srgbClr val="FFFFFF"/>
      </a:lt1>
      <a:dk2>
        <a:srgbClr val="332103"/>
      </a:dk2>
      <a:lt2>
        <a:srgbClr val="FAE9CF"/>
      </a:lt2>
      <a:accent1>
        <a:srgbClr val="D31B1B"/>
      </a:accent1>
      <a:accent2>
        <a:srgbClr val="D83017"/>
      </a:accent2>
      <a:accent3>
        <a:srgbClr val="ED3908"/>
      </a:accent3>
      <a:accent4>
        <a:srgbClr val="EC5405"/>
      </a:accent4>
      <a:accent5>
        <a:srgbClr val="D58205"/>
      </a:accent5>
      <a:accent6>
        <a:srgbClr val="DCCB0F"/>
      </a:accent6>
      <a:hlink>
        <a:srgbClr val="304FFE"/>
      </a:hlink>
      <a:folHlink>
        <a:srgbClr val="492067"/>
      </a:folHlink>
    </a:clrScheme>
    <a:fontScheme name="自定义 66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4_Office 主题​​">
  <a:themeElements>
    <a:clrScheme name="">
      <a:dk1>
        <a:srgbClr val="000000"/>
      </a:dk1>
      <a:lt1>
        <a:srgbClr val="FEFFFF"/>
      </a:lt1>
      <a:dk2>
        <a:srgbClr val="EBB7C1"/>
      </a:dk2>
      <a:lt2>
        <a:srgbClr val="FFFFFF"/>
      </a:lt2>
      <a:accent1>
        <a:srgbClr val="A21D36"/>
      </a:accent1>
      <a:accent2>
        <a:srgbClr val="D4625E"/>
      </a:accent2>
      <a:accent3>
        <a:srgbClr val="E8D58A"/>
      </a:accent3>
      <a:accent4>
        <a:srgbClr val="6C5274"/>
      </a:accent4>
      <a:accent5>
        <a:srgbClr val="696283"/>
      </a:accent5>
      <a:accent6>
        <a:srgbClr val="71A4A6"/>
      </a:accent6>
      <a:hlink>
        <a:srgbClr val="5FCBFB"/>
      </a:hlink>
      <a:folHlink>
        <a:srgbClr val="B759BC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32</Paragraphs>
  <Slides>19</Slides>
  <Notes>17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7">
      <vt:lpstr>Arial</vt:lpstr>
      <vt:lpstr>Calibri</vt:lpstr>
      <vt:lpstr>微软雅黑</vt:lpstr>
      <vt:lpstr>隶书</vt:lpstr>
      <vt:lpstr>汉仪尚巍手书W</vt:lpstr>
      <vt:lpstr>仿宋</vt:lpstr>
      <vt:lpstr>Calibri Light</vt:lpstr>
      <vt:lpstr>Office Theme</vt:lpstr>
      <vt:lpstr>中国与国外乡村旅游发展模式比较研究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2024-09-08T14:57:19.888</cp:lastPrinted>
  <dcterms:created xsi:type="dcterms:W3CDTF">2024-09-08T06:57:19Z</dcterms:created>
  <dcterms:modified xsi:type="dcterms:W3CDTF">2024-09-08T06:57:25Z</dcterms:modified>
</cp:coreProperties>
</file>