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4D9F9-B0C9-4E18-AD4D-72AE915AC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016C0-5C85-47FB-ABC9-406F8C5F1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BE2F6-687B-4D27-BB3E-7C5B1FE14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693F4-98FA-46DC-B8BE-42C803DFB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34B803-2AC3-411B-B900-EB9CFA633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17515D-2D56-4DA6-A249-ABFD5DC4A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C12751-7A48-4059-BF24-F76526E74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C0607-E54B-488A-A66A-92D304FB2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814A7-452C-47DC-8D8F-72BD2AB98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729FC-F7A0-4BF2-A164-0A6A00B55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97BE7-36BD-4A1D-B8AC-826B2A5A7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02223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如何引导孩子与他人合作解决冲突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识别并理解冲突类型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引导孩子积极面对冲突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合作解决冲突策略与方法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案例分析与实践操作指导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家长在引导孩子合作解决冲突中角色定位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冲突解决的重要性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90" r="277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3" r="308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128" r="251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通过合作解决冲突，孩子可以学习如何与他人进行有效的沟通，表达自己的观点和感受，并倾听他人的意见。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学习与他人沟通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合作解决冲突有助于孩子建立和维护良好的人际关系，增强他们的社交技巧和交往能力。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建立人际关系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培养孩子社交能力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面对冲突时，孩子需要学会控制自己的情绪，通过合作解决问题来提升情绪管理能力。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合作解决冲突要求孩子能够理解他人的感受和立场，从而培养他们的同理心和关爱他人的品质。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提升孩子情商与同理心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增强同理心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培养情绪管理能力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学会分工合作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在解决冲突的过程中，孩子可以学会如何与他人分工合作，共同完成任务，提高团队协作能力。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通过合作解决冲突，孩子可以更加深刻地理解团队的重要性，增强团队意识和集体荣誉感。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增进孩子团队协作能力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培养解决问题的能力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合作解决冲突是一种重要的解决问题的能力，这种能力在孩子未来的学习和工作中都将发挥重要作用。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当孩子成功地与他人合作解决冲突时，他们会感到自豪和自信，这种自信心将有助于他们在未来面对挑战时更加勇敢和坚定。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为未来成功打下基础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识别并理解冲突类型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17" r="293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94" r="299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896" r="268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资源争夺型冲突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引导孩子学习分享、轮流使用或寻找替代资源等解决策略。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物品、空间或时间等资源的有限性导致的冲突，如玩具争夺、座位争夺等。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94" r="19094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观点对立型冲突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对事物或问题的看法、观点不同而产生的冲突，如选择游戏方式、决定活动内容等。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鼓励孩子表达自己的观点，同时倾听并尊重他人的意见，寻求双方都能接受的解决方案。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7" r="949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在团队或活动中，由于角色定位不明确或重叠而产生的冲突，如谁当领队、谁负责某项任务等。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引导孩子明确各自的角色和责任，协商分配任务，确保团队顺利运作。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角色定位不清型冲突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因情绪波动、不满或愤怒等情绪因素而引发的冲突，如言语攻击、肢体冲突等。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教导孩子识别并控制自己的情绪，学习用语言表达感受和需求，避免情绪升级导致暴力行为。同时，引导孩子学会换位思考，理解他人的感受，以和平方式解决冲突。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情绪发泄型冲突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引导孩子积极面对冲突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250" r="42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958" r="139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给予孩子充分的关注和支持，让他们感受到安全和被重视。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教会孩子用“我”语句表达自己的想法和感受，例如：“我觉得很受伤，因为你说的话让我感到难过。”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鼓励孩子在冲突中坦诚地表达自己的需求和期望，以便更好地与他人沟通。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鼓励孩子表达感受和需求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强调倾听的重要性，让孩子明白每个人都有发表意见的权利。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4667" r="4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教会孩子保持安静，认真倾听他人说话，不打断别人的发言。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鼓励孩子主动提问，以了解对方的想法和需求，从而增进理解。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教会孩子倾听他人意见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581" b="55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4" r="1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示范积极解决问题态度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以身作则，展示积极解决问题的态度和行为。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引导孩子关注问题的解决方案，而非纠结于责任和过错。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鼓励孩子尝试不同的解决方法，培养灵活性和创造力。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https://d.book118.com/355002223141011112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2024-09-18T21:00:26.055</cp:lastPrinted>
  <dcterms:created xsi:type="dcterms:W3CDTF">2024-09-18T13:00:26Z</dcterms:created>
  <dcterms:modified xsi:type="dcterms:W3CDTF">2024-09-18T13:00:28Z</dcterms:modified>
</cp:coreProperties>
</file>