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2C1DB-559A-47E1-82F9-D956A9584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39247-68BB-469D-BF4C-37760A334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9B25CA-CB41-44DD-9E54-2DB121859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2C24A5-C141-4542-BB7E-A25350B50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D716FE-BD5B-4E11-A420-A57F4C1BD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8DD24D-5070-4C8A-98D7-E429143FC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1EA852-DDFF-4E03-B6B0-A16D0A02C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5DB1DA-808F-4636-B62B-24CDB09FB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B9B5BB-E236-4C08-916D-8D7D59388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BF55B-A9E4-48BF-A683-A77EE73E3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ABA47-C920-4EC5-AB81-71713C13A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00223314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规划概念设计方案中的项目风险与机会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识别项目风险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评估项目风险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应对项目风险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识别项目机会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评估项目机会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利用和挖掘项目机会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随着城市化进程的加速和人们生活水平的提高，对高品质、个性化居住环境的需求日益增长。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政府出台了一系列政策，鼓励和支持房地产和建筑行业的创新和发展。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新材料、新工艺和数字化技术的不断涌现，为建筑设计和施工提供了更多可能性。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通过创新的设计理念和手法，打造舒适、安全、环保的居住空间，提高人们的居住品质。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提升居住品质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探索新的建筑设计模式和方法，为行业提供可借鉴的经验和案例，推动行业的创新和发展。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在满足市场需求和政策支持的前提下，通过合理的设计和施工，实现项目的经济效益和社会效益。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实现经济效益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在设计中融入绿色建筑、智能家居、人性化设计等先进理念和技术，提升项目的创新性和竞争力。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包括项目整体规划、建筑设计、景观设计、室内设计等多个方面。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设计重点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注重空间布局、功能划分、交通流线、环境营造等方面的设计，同时充分考虑地域文化、气候条件、生活习惯等因素。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方案设计范围及重点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采用SWOT分析、PEST分析、敏感性分析等方法，对项目进行全面、系统的风险识别。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明确风险识别目标、收集相关信息、运用风险识别方法、记录风险识别结果。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风险识别方法与流程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技术不成熟、技术难度大、技术标准不统一等。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市场变化、通货膨胀、汇率波动等。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政策变化、社会不稳定、文化差异等。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自然风险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自然灾害、气候变化等。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常见风险类型及特点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217" r="2221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风险清单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将识别出的风险按照类型、来源、影响程度等进行分类汇总，形成风险清单。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风险矩阵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根据风险发生的可能性和影响程度，绘制风险矩阵，明确各风险的优先级。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风险报告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将风险识别结果以报告的形式呈现，包括风险描述、影响分析、应对措施等。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风险识别结果汇总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风险评估方法与标准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采用定性与定量相结合的方法，包括专家评估、历史数据分析、模拟仿真等。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根据项目的性质、规模、复杂程度等因素，制定相应的评估标准，如风险发生概率、影响程度、持续时间等。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风险等级划分及依据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通常将项目风险划分为高、中、低三个等级，以便针对不同等级的风险采取相应的应对措施。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风险等级划分主要依据风险评估结果，综合考虑风险发生概率、影响程度、持续时间等因素。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划分依据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613" b="361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通过对项目进行深入分析，识别出潜在的风险因素，如技术风险、市场风险、管理风险等。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风险量化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对识别出的风险因素进行详细描述，包括风险来源、性质、可能产生的影响等。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采用适当的量化方法，对风险进行量化评估，确定风险的大小或等级。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根据风险评估结果，制定相应的风险应对措施，如风险规避、风险降低、风险转移等。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风险评估结果分析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应对项目风险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通过项目调研、专家咨询等方式，全面识别项目潜在的风险因素。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对识别出的风险因素进行定性和定量分析，评估风险发生的概率和影响程度。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风险应对策略选择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根据风险评估结果，制定相应的风险应对策略，如风险规避、风险降低、风险转移等。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风险应对策略制定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4500" r="24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制定详细的风险应对措施实施计划，明确各项措施的责任人、时间节点和所需资源。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建立风险管理团队，负责监督和执行风险应对措施，确保计划的顺利实施。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加强与相关方的沟通与协调，共同应对项目风险。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风险应对措施实施计划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https://d.book118.com/355002233142011101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2024-09-09T22:10:23.898</cp:lastPrinted>
  <dcterms:created xsi:type="dcterms:W3CDTF">2024-09-09T14:10:23Z</dcterms:created>
  <dcterms:modified xsi:type="dcterms:W3CDTF">2024-09-09T14:10:26Z</dcterms:modified>
</cp:coreProperties>
</file>