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AB351-E9DA-47DA-A695-68272B9D5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F2E4B-651C-40C6-9365-7018F8BF8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000DB-CBFC-437D-9BA0-83D8A965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1FF03-17A8-4E84-8461-43F1F2604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1FC2E-9F51-48B4-89F5-77FF8C07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A51D3-4120-4F2E-94F6-24DD9C32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9E56E-F4B2-4497-80C0-873FE3E6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79CDD-03AF-4DE1-A3EA-9D23BA12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F6648-674A-4CCD-84E8-15A86CEB1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34F4A-4F52-41B2-9BEB-0865FB59E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E643C-1C2D-456C-8B29-9880113C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030003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生殖科护理查房PPT大纲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生殖科护理查房案例分析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专业性、细致性、情感支持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涉及对人类生殖系统的护理，具有很强的专业性和技术性。护理人员需要具备丰富的医学知识和技能，能够为患者提供全面、细致的护理服务。此外，生殖科护理还需要关注患者的心理和情感需求，给予他们必要的支持和安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促进康复、提高生活质量、维护家庭和谐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对于患者的康复具有重要意义。通过专业的护理，患者能够更好地应对疾病带来的身体和心理压力，加速康复进程。同时，良好的生殖科护理还能提高患者的生活质量，使他们能够更好地融入社会和家庭。此外，正确的生殖科护理还能维护家庭和谐，帮助夫妻共同应对生育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起源、技术进步、未来展望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起源于古代的接生护理，随着医学的发展逐渐发展成为一门专业。近年来，随着生殖医学的进步，生殖科护理也取得了显著的进展。未来，随着技术的不断创新和人们对生殖健康需求的增加，生殖科护理将进一步发展壮大，为更多患者提供优质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47" r="224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男性生殖系统包括睾丸、附睾、输精管、射精管、前列腺等，女性生殖系统包括卵巢、输卵管、子宫、阴道等。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生殖系统的组成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男性生殖系统主要负责产生精子、分泌雄激素等，女性生殖系统主要负责产生卵子、分泌雌性激素等。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生殖系统的功能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生殖系统结构与功能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前列腺炎、前列腺增生、前列腺癌、睾丸炎、附睾炎等。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男性生殖系统常见疾病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阴道炎、宫颈炎、盆腔炎、子宫肌瘤等。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女性生殖系统常见疾病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男性生殖系统疾病常见症状包括尿频、尿急、尿痛、排尿困难、血尿等，女性生殖系统疾病常见症状包括阴道分泌物异常、外阴瘙痒、月经不调、痛经等。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生殖系统疾病的症状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生殖科常见疾病与症状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生殖科护理中需要进行常规检查，如精液常规检查、前列腺液检查、宫颈涂片检查等。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生殖科护理中需要进行一些护理操作，如导尿术、膀胱冲洗术等。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在进行生殖科护理操作时，需要注意无菌操作、保护患者隐私等问题。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生殖科护理的常规操作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生殖科护理查房流程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https://d.book118.com/355003000341011101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2024-09-10T14:56:43.579</cp:lastPrinted>
  <dcterms:created xsi:type="dcterms:W3CDTF">2024-09-10T06:56:43Z</dcterms:created>
  <dcterms:modified xsi:type="dcterms:W3CDTF">2024-09-10T06:56:45Z</dcterms:modified>
</cp:coreProperties>
</file>