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294A14-6D18-4600-A24E-8DA6A05F59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40ABE2-7A7F-4EC8-8BCF-621F9CA2D0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5D8184-D93D-42FF-8508-F495E4E25B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97AAB4-764C-46FB-B5B2-3809BC5155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AF2E259-6F8E-42D4-9224-25051C3C8A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C46CCD-EDE4-4609-BFD5-A912799619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853F3F-326B-4DEC-BB90-E11C049137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07D776-600A-4C2C-87B8-2FBDC7D561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3B8E1E-95D1-4A22-9CAB-53E8AF74B1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DB1AA1-298C-43B0-8969-D5FAD3B70E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CE1291-5FBB-4338-8718-516A9F8619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5003034324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lt2">
                    <a:alpha val="100000"/>
                  </a:schemeClr>
                </a:solidFill>
                <a:latin typeface="Microsoft Yahei"/>
                <a:ea typeface="Microsoft Yahei"/>
                <a:cs typeface="Microsoft Yahei"/>
              </a:rPr>
              <a:t>汇报人：AA</a:t>
            </a: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accent1">
                    <a:alpha val="100000"/>
                  </a:schemeClr>
                </a:solidFill>
                <a:latin typeface="Microsoft Yahei"/>
                <a:ea typeface="Microsoft Yahei"/>
                <a:cs typeface="Microsoft Yahei"/>
              </a:rPr>
              <a:t>2024-01-31</a:t>
            </a: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东晋南朝时期江南地区的开发</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东晋南朝时期江南地区概述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农业生产与土地利用变化</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手工业发展与商业繁荣现象</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人口迁移与民族融合进程加速</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交通运输与地理信息传播应用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总结与展望：江南地区开发历史意义及未来趋势预测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江南地区在东晋南朝时期的地位逐渐上升，成为经济、文化的重要中心。</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江南地区的开发对于当时的社会、经济、文化等方面产生了深远的影响。</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研究江南地区的开发有助于了解东晋南朝时期的历史背景和社会发展。</a:t>
              </a:r>
            </a:p>
          </p:txBody>
        </p:sp>
      </p:grpSp>
      <p:pic>
        <p:nvPicPr>
          <p:cNvPr id="14" name="Picture 14"/>
          <p:cNvPicPr>
            <a:picLocks noChangeAspect="1"/>
          </p:cNvPicPr>
          <p:nvPr/>
        </p:nvPicPr>
        <p:blipFill>
          <a:blip r:embed="rId2"/>
          <a:srcRect l="16667" r="16667"/>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5375" r="15375"/>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通过对江南地区在东晋南朝时期的开发进行深入研究，揭示其历史背景、原因、过程和影响。</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采用历史文献资料的搜集、整理和分析，结合实地考察和考古发掘成果，运用历史学、地理学、经济学等多学科的理论和方法进行综合研究。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本文包括引言、正文和结论三个部分。正文部分将从江南地区的自然环境、人口迁移、农业生产、商业贸易、文化交流等方面展开论述。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论文结构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文首次对东晋南朝时期江南地区的开发进行了全面、系统的研究，揭示了江南地区在这一时期的重要地位和作用。同时，本文还运用了多学科的理论和方法，对江南地区的开发进行了深入的分析和探讨，具有一定的学术创新性和实践指导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创新点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论文结构和创新点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东晋南朝时期江南地区概述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地理位置与自然环境</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地理位置</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江南地区位于长江中下游以南，东临大海，地势相对平坦，河网密布。</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自然环境</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江南地区气候湿润，雨量充沛，四季分明，土地肥沃，适宜农业发展。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东晋南朝时期，江南地区逐渐成为南方的经济中心。北方战乱频繁，大量人口南迁，为江南地区带来了丰富的劳动力和先进的生产技术。</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社会经济背景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江南地区的农业、手工业和商业都得到了显著的发展。农业方面，水稻种植技术不断提高，产量大幅增加；手工业方面，丝织、陶瓷、造船等行业蓬勃发展；商业方面，城市繁荣，市场活跃，海上贸易也逐渐兴起。</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发展概况</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社会经济背景及发展概况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文化特色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江南地区的文化逐渐形成了独特的风格，如细腻、柔美、注重情感表达等。同时，佛教文化也在这个时期得到了广泛的传播和发展。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民族交融现象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随着北方人口的南迁和不同地区文化的交流融合，江南地区出现了民族交融的现象。汉族与南方各少数民族在经济、文化等方面相互学习、借鉴和融合，共同推动了江南地区的发展。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3906" r="13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文化特色和民族交融现象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农业生产与土地利用变化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农业生产技术进步及推广情况</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铁犁牛耕技术普及</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东晋南朝时期，铁犁牛耕技术在江南地区得到广泛推广和应用，提高了耕作效率和产量。</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农具改进</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农具的种类和制作技术不断改进，如曲辕犁等新型农具的出现，使农业生产更加便捷高效。</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耕作制度变革</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随着农业生产技术的进步，耕作制度也发生了变化，如实行轮作制、间作制等，有利于保持土壤肥力和提高农作物产量。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土地利用方式转变</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东晋南朝时期，随着人口增长和经济发展，土地利用方式逐渐从粗放型向集约型转变，注重提高单位面积产量。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拓荒活动频繁</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为了增加耕地面积和满足人口需求，拓荒活动在江南地区频繁进行，大量荒地被开垦为良田。</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土地资源保护意识增强</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在拓荒过程中，人们逐渐认识到土地资源的重要性，开始注重土地资源的保护和合理利用。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土地利用方式转变与拓荒活动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东晋南朝时期，江南地区修建了许多水利工程，如陂塘、水渠等，有效地解决了农业灌溉问题。</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水利设施建设成就显著</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水利设施的建设为农业生产提供了便利条件，改善了土壤环境和水资源状况，有利于农作物的生长和产量提高。</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农业生产条件改善</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通过兴修水利设施，人们增强了抗御自然灾害的能力，减少了水旱灾害对农业生产的破坏。</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抗御自然灾害能力增强</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水利设施建设及其对农业影响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手工业发展与商业繁荣现象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https://d.book118.com/355003034324011102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2024-09-11T23:12:29.839</cp:lastPrinted>
  <dcterms:created xsi:type="dcterms:W3CDTF">2024-09-11T15:12:29Z</dcterms:created>
  <dcterms:modified xsi:type="dcterms:W3CDTF">2024-09-11T15:12:32Z</dcterms:modified>
</cp:coreProperties>
</file>