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2639A1-B81E-4B8A-A9F7-371F0C4CB5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A07E93-C3D5-47E4-942C-92AADAAD7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19147F-AF4A-4EA1-8477-96B4804BDC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CD6547-0A4A-469D-8DEB-7C16353FB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496360-F33F-4EE6-8618-F1C47510F6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8E6649-472D-4D7F-B9DB-F23E3F71CC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C2B06A-FE99-458E-9316-203E468FC1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BD2D35-520F-4AD8-9F5B-7D40987739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4F6484-DE8C-4AD5-A95F-EDFEF1769F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4CA8BA-3E7B-4301-AB54-F7684852E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FB7FB6-4AB6-46C4-8905-9EDE726CF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01103310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2024-01-01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加大对文化传媒公司管理制度的宣传与督促力度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文化传媒公司管理制度现状及问题</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宣传策略与措施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督促手段与方法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员工培训与素质提升</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社会监督与舆论引导</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通过加强对管理制度的宣传和督促，推动文化传媒公司建立健全内部管理机制，规范公司运营行为，提高公司整体运营效率。</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维护市场秩序和公平竞争</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加强对文化传媒公司管理制度的宣传和督促有助于维护市场秩序，防止不正当竞争行为的发生，保护消费者和行业的合法权益。</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推动文化产业发展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文化传媒公司是文化产业的重要组成部分，加大对其管理制度的宣传和督促力度有助于推动文化产业健康、快速发展。</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促进文化传媒公司规范运营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通过宣传可以让更多人了解文化传媒公司管理制度的重要性和必要性，提高相关人员的认知度和重视程度。</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提高认知度和重视程度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督促可以促使文化传媒公司将管理制度落到实处，严格执行相关规定，确保公司内部管理的有效性和规范性。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推动制度落地和执行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宣传和督促有助于加强相关监管部门对文化传媒公司的监管力度，同时促进公司自律，形成自我约束、自我管理的良好氛围。</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加强监管和自律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宣传与督促的重要性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文化传媒公司管理制度现状及问题</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缺乏系统性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当前的文化传媒公司管理制度往往缺乏系统性，各个制度之间缺乏有效的衔接和配合，导致管理效率低下。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制度更新滞后</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随着文化传媒行业的快速发展，一些公司的管理制度未能及时跟上行业变化，导致制度与实际业务需求脱节。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制度空白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在某些关键领域和环节，文化传媒公司可能缺乏相应的管理制度，导致管理漏洞和风险。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管理制度不完善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部分文化传媒公司的管理者对管理制度的重要性认识不足，缺乏严格执行制度的意愿和动力。</a:t>
            </a:r>
          </a:p>
        </p:txBody>
      </p:sp>
      <p:pic>
        <p:nvPicPr>
          <p:cNvPr id="6" name="Picture 6"/>
          <p:cNvPicPr>
            <a:picLocks noChangeAspect="1"/>
          </p:cNvPicPr>
          <p:nvPr/>
        </p:nvPicPr>
        <p:blipFill>
          <a:blip r:embed="rId2"/>
          <a:srcRect t="583" b="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管理者意识不足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员工对管理制度的理解和执行力不足，往往因为缺乏足够的培训和指导，导致制度执行效果不佳。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员工培训不足</a:t>
            </a:r>
          </a:p>
        </p:txBody>
      </p:sp>
      <p:pic>
        <p:nvPicPr>
          <p:cNvPr id="10" name="Picture 10"/>
          <p:cNvPicPr>
            <a:picLocks noChangeAspect="1"/>
          </p:cNvPicPr>
          <p:nvPr/>
        </p:nvPicPr>
        <p:blipFill>
          <a:blip r:embed="rId3"/>
          <a:srcRect l="12875" r="12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375" r="13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缺乏有效的奖惩机制来激励员工遵守管理制度，或者奖惩措施不合理，导致员工对制度执行产生抵触情绪。</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奖惩机制不健全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执行力度不够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监管手段单一</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目前对文化传媒公司的监管手段相对单一，主要依赖于定期的现场检查和报告审核，缺乏更加灵活和有效的监管方式。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违法违规行为惩处不力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对于违反管理制度的行为，监管部门可能存在惩处不力的情况，未能起到足够的震慑作用。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监管部门职责不清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文化传媒公司的监管部门在管理制度的监管方面可能存在职责不清、权责不明的情况，导致监管效果不佳。</a:t>
            </a:r>
          </a:p>
        </p:txBody>
      </p:sp>
      <p:pic>
        <p:nvPicPr>
          <p:cNvPr id="10" name="Picture 10"/>
          <p:cNvPicPr>
            <a:picLocks noChangeAspect="1"/>
          </p:cNvPicPr>
          <p:nvPr/>
        </p:nvPicPr>
        <p:blipFill>
          <a:blip r:embed="rId2"/>
          <a:srcRect l="11375" r="113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监管缺失或不到位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宣传策略与措施</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制定宣传内容</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根据目标受众的需求和关注点，制定相应的宣传内容，包括公司管理制度的重要性、具体措施和实施效果等。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设定宣传时间表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规划好宣传的时间节点和频率，确保宣传活动的持续性和有效性。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确定宣传目标</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明确文化传媒公司管理制度宣传的目标受众，包括公司员工、合作伙伴、行业监管机构等。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制定全面宣传计划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外部宣传</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利用行业会议、展览、媒体采访等机会，向社会公众和合作伙伴展示公司管理制度的特色和优势。</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网络宣传</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运用公司官网、社交媒体、行业论坛等网络平台，发布公司管理制度的相关信息，提高知名度和影响力。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内部宣传</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通过公司内部会议、培训、内刊等渠道，向员工普及公司管理制度的相关知识和要求。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利用多种渠道进行宣传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与高校、职业学校等教育机构合作，共同开设相关课程，培养具备公司管理制度知识和技能的专业人才。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合作办学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为教育机构的学生提供实习实训机会，让他们在实践中了解和掌握公司管理制度的具体要求和操作流程。</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实习实训</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与教育机构的专家学者合作，开展公司管理制度的学术研究，推动相关理论的创新和发展。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学术研究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加强与教育机构的合作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督促手段与方法</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制定详细的管理制度</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明确文化传媒公司的管理职责、权限和流程，确保各项工作有章可循。</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设立专门的督促机构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成立专门的督促小组或委员会，负责对公司管理制度的执行情况进行监督和检查。</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建立信息反馈机制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鼓励员工积极反映问题，设立匿名举报渠道，确保问题能够及时被发现和解决。</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建立有效的督促机制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制定检查计划</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根据公司的实际情况和管理制度的执行情况，制定定期的检查计划，明确检查的目标、时间和范围。</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开展全面检查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对公司的各个部门、岗位和业务流程进行全面检查，确保管理制度的贯彻执行。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突出重点检查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针对公司存在的突出问题和薄弱环节，进行重点检查和督促整改。</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定期开展专项检查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明确各级管理人员和员工在管理制度执行中的责任，确保责任到人。</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明确责任主体</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对违反管理制度的行为，依法依规进行责任追究，严肃处理相关责任人。</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加强责任追究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建立健全的处罚制度，对违反管理制度的行为采取相应的处罚措施，如警告、罚款、降职等，以确保管理制度的严肃性和权威性。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完善处罚措施</a:t>
            </a:r>
          </a:p>
        </p:txBody>
      </p:sp>
      <p:pic>
        <p:nvPicPr>
          <p:cNvPr id="9" name="Picture 9"/>
          <p:cNvPicPr>
            <a:picLocks noChangeAspect="1"/>
          </p:cNvPicPr>
          <p:nvPr/>
        </p:nvPicPr>
        <p:blipFill>
          <a:blip r:embed="rId2"/>
          <a:srcRect l="6583" r="658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强化责任追究和处罚措施</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https://d.book118.com/355011033103011034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2024-08-29T16:10:48.799</cp:lastPrinted>
  <dcterms:created xsi:type="dcterms:W3CDTF">2024-08-29T08:10:48Z</dcterms:created>
  <dcterms:modified xsi:type="dcterms:W3CDTF">2024-08-29T08:10:51Z</dcterms:modified>
</cp:coreProperties>
</file>