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F1C2C6C-2882-43D1-96F3-EA7BA75BB83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A5A02-2340-47F6-AB42-0DDD9E26A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CB6D8-B9C9-4C9A-97E3-5BA94C98B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984AE-B193-452E-A5D3-E756CDDFE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C0015-A424-42E6-9EF0-C1764EC12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813A56-00AA-410F-9C02-699C209CE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8A09E4-C967-47E5-B1B5-5B20CEBF0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A7CCBC-4B3A-4D66-841B-51604B91E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AB3B66-D676-4D6D-97FF-AE1476DFD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C5A4F9-B1FA-4A81-8DC4-2764197CA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99D05-4CE7-47B6-9922-C21FD3932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85B21-A0F3-4B5C-99AA-BBC0BD981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F38AA25-A75C-4840-A156-A9AC7917700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CD9B11F-1905-4064-855F-A1729C9E6FD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011221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1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2731680" y="1994400"/>
            <a:ext cx="6484680" cy="5652000"/>
          </a:xfrm>
          <a:prstGeom prst="rect">
            <a:avLst/>
          </a:prstGeom>
          <a:ln w="0">
            <a:noFill/>
          </a:ln>
        </p:spPr>
      </p:pic>
      <p:pic>
        <p:nvPicPr>
          <p:cNvPr id="73" name="图片 26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1838520" y="804960"/>
            <a:ext cx="3520080" cy="2998080"/>
          </a:xfrm>
          <a:prstGeom prst="rect">
            <a:avLst/>
          </a:prstGeom>
          <a:ln w="0">
            <a:noFill/>
          </a:ln>
        </p:spPr>
      </p:pic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情感表达与心理健康提升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77" name="图片 24"/>
          <p:cNvPicPr/>
          <p:nvPr/>
        </p:nvPicPr>
        <p:blipFill>
          <a:blip r:embed="rId3"/>
          <a:srcRect l="84397"/>
          <a:stretch>
            <a:fillRect/>
          </a:stretch>
        </p:blipFill>
        <p:spPr>
          <a:xfrm>
            <a:off x="9623520" y="0"/>
            <a:ext cx="2567880" cy="6857640"/>
          </a:xfrm>
          <a:prstGeom prst="rect">
            <a:avLst/>
          </a:prstGeom>
          <a:ln w="0">
            <a:noFill/>
          </a:ln>
        </p:spPr>
      </p:pic>
      <p:pic>
        <p:nvPicPr>
          <p:cNvPr id="78" name="图片 4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0" y="0"/>
            <a:ext cx="2992320" cy="6857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1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5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情感表达与心理健康的重要性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情感表达的益处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情感表达的方式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情感表达的挑战与解决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情感表达在心理健康中的应用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81" name="图片 16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15"/>
          <p:cNvPicPr/>
          <p:nvPr/>
        </p:nvPicPr>
        <p:blipFill>
          <a:blip r:embed="rId3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84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8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第一章 情感表达与心理健康的重要性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情感表达与心理健康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情感表达是人类与生俱来的本能，通过言语、行为、肢体语言等方式将自己的情感传达给他人。良好的情感表达有助于减轻压力、舒缓情绪，建立亲密关系。本章将探讨情感表达对心理健康的作用和意义。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94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5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情感表达的定义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通过语言来传达情感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言语表达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通过身体动作传达情感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肢体语言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通过表情来表达情感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面部表情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05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6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107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情感表达的方式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坦诚地表达内心真实感受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直接表达情感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通过绘画、音乐等形式表达情感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艺术表达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如肢体语言、面部表情等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非言语表达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18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9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2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心理健康隐患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不良的情感表达方式可能导致心理问题和心理健康隐患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情感表达与心理健康的关系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增强心理抗压能力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良好的情感表达可以增强个体的心理抗压能力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33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4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135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情感表达对心理健康具有重要影响，通过良好的情感表达方式可以有效促进心理健康的提升。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8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139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14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情感表达的益处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提升心理健康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通过情感表达释放压力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减轻压力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有效表达情感有助于减轻焦虑情绪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缓解焦虑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良好的情感表达可以预防抑郁情绪的产生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预防抑郁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3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4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155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增进人际关系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通过情感表达建立真实、亲密的人际关系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建立亲密关系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情感表达有助于增进彼此的理解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增加理解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66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7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6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调节情绪状态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情感表达可以帮助个体更好地调节情绪状态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通过情感表达调整心态，促进个人成长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提升自我认知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情感表达促进个体更深入了解自己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情感表达有助于发现自身潜力与不足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建立自信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通过情感表达展示真实自我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情感表达有助于增强自信心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促进个人成长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清晰认识情感和需求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通过情感表达帮助个体更清晰地认识自己的情感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情感表达有助于了解自己的需求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81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2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183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增强应对能力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良好的情感表达可缓解压力，增强心理韧性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缓解压力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情感表达有助于提升个体适应新环境的能力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提升适应能力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有效的情感表达帮助更好地应对各种挑战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应对挑战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94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5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196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9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情感表达与心理健康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情感表达是情绪的释放与沟通方式，能够帮助促进心理健康的发展。通过表达内心的情感，人们能够减少负面情绪的积累，保持心态平衡，从而提升幸福感和生活质量。情感表达也是人与人之间建立连接的桥梁，增进相互理解和信任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01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2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203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20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情感表达的方式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7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208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0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言语表达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言语是我们表达情感的重要方式之一。清晰地表达情感可以帮助我们与他人更好地沟通，使关系更加紧密。通过言语，我们可以直接传达内心的想法和感受，让对方更好地理解我们的情感状态。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13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4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言语表达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表达真实情感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直接表达情感的重要性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避免含糊不清的表达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如何用言语清晰地表达情感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24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5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226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2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肢体语言表达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除了言语，肢体语言也是一种重要的情感表达方式。通过肢体语言，我们可以传达更多更丰富的情感信息，使沟通更加生动和有趣。有效地运用肢体语言可以增强情感的表达力。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31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2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肢体语言表达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4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传达情感状态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肢体语言在情感表达中的作用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注意身体姿势和动作的含义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如何运用肢体语言有效地表达情感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42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3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244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4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艺术表达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艺术是一种独特的情感表达方式，通过绘画、音乐等形式，我们可以用更深层次的方式表达内心的感受。艺术表达不仅可以带来快乐和满足感，还对心理健康有着积极的影响。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49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0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艺术表达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2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用色彩和笔触表现内心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3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绘画表达情感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4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通过音乐节奏和旋律表达情感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5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音乐表达情感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6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7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9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60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1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262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书面表达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书面表达是一种重要的情感表达方式，通过文字记录下内心的情感和思想，可以帮助我们更清晰地表达自己。书面表达不仅有助于情感宣泄，还可以促进思维的整理和表达能力的提升。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67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https://d.book118.com/355011221014011130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23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情感表达与心理健康提升</vt:lpstr>
      <vt:lpstr>目录</vt:lpstr>
      <vt:lpstr>第一章 情感表达与心理健康的重要性</vt:lpstr>
      <vt:lpstr> </vt:lpstr>
      <vt:lpstr>情感表达的定义</vt:lpstr>
      <vt:lpstr>情感表达的方式</vt:lpstr>
      <vt:lpstr>情感表达与心理健康的关系</vt:lpstr>
      <vt:lpstr>结语</vt:lpstr>
      <vt:lpstr>第2章 情感表达的益处</vt:lpstr>
      <vt:lpstr>提升心理健康</vt:lpstr>
      <vt:lpstr>增进人际关系</vt:lpstr>
      <vt:lpstr>促进个人成长</vt:lpstr>
      <vt:lpstr>增强应对能力</vt:lpstr>
      <vt:lpstr> </vt:lpstr>
      <vt:lpstr>第3章 情感表达的方式</vt:lpstr>
      <vt:lpstr> </vt:lpstr>
      <vt:lpstr>言语表达</vt:lpstr>
      <vt:lpstr> </vt:lpstr>
      <vt:lpstr>肢体语言表达</vt:lpstr>
      <vt:lpstr> </vt:lpstr>
      <vt:lpstr>艺术表达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2024-09-29T14:48:42.844</cp:lastPrinted>
  <dcterms:created xsi:type="dcterms:W3CDTF">2024-09-29T06:48:42Z</dcterms:created>
  <dcterms:modified xsi:type="dcterms:W3CDTF">2024-09-29T06:48:45Z</dcterms:modified>
</cp:coreProperties>
</file>