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DD92D-06BE-4EE7-ABD5-9F0B5C5E1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A6170-4451-44A0-B7AF-E4BE52959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D313E-75A3-4E12-B70B-058204B2D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41B01-B3AE-4A8A-B366-1F24BAE78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0AE028-65BF-4B05-9EB0-9F1A6CF6A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2E9BC7-C450-4619-B784-A08BD5BAD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60DA81-1B09-420E-892D-0B0DFAAEC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8CD25-E261-4BA1-A522-9AA3E443A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72089-00F6-45B2-8E01-D6DF86FA7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74512-871C-4E58-AC77-21C18A871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F9837-2A73-40FC-87E5-48E1FC548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132210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游戏娱乐行业数据分析师的专业培训课程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游戏娱乐行业概述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游戏数据分析基础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游戏用户行为分析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游戏运营数据分析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游戏市场趋势预测与竞品分析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数据驱动的游戏设计改进建议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数据安全、合规性与伦理考虑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游戏娱乐行业概述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游戏娱乐行业已经成为全球最大的娱乐产业之一，市场规模不断扩大，预计未来几年将持续增长。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用户群体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游戏用户群体日益庞大，年龄层次丰富，游戏已经成为人们日常生活中重要的娱乐方式。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随着5G、云计算、AI等技术的不断发展，游戏娱乐行业将呈现更多元化、智能化和互动化的发展趋势。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通过数据分析，可以精准定位目标用户群体，了解他们的需求和偏好，为游戏设计和运营提供有力支持。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数据分析可以帮助游戏企业了解用户在使用过程中的痛点和需求，从而优化游戏设计，提升用户体验。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数据分析可以实时监测游戏运营数据，帮助企业及时调整运营策略，提高运营效率。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数据分析在游戏娱乐行业中的重要性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负责收集游戏相关的数据，并进行清洗、整理和分析，为后续的决策提供数据支持。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将数据通过图表、图像等形式进行可视化展示，帮助团队成员更好地理解数据和分析结果。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通过对数据的深入解读和分析，发现数据背后的规律和趋势，为游戏设计和运营提供预测和建议。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数据解读与预测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与游戏设计、运营等团队成员紧密合作，提供数据支持和分析结果，共同推动游戏的优化和发展。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6858" r="2685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数据分析师的角色与职责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游戏数据分析基础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记录玩家在游戏中的操作、消费、社交等行为，用于分析玩家喜好、游戏平衡性和付费意愿等。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用户行为数据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游戏性能数据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市场运营数据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25" r="8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反映游戏的运行效率、稳定性和资源占用情况，用于优化游戏性能和提升玩家体验。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包括游戏的下载量、留存率、付费率等关键指标，用于评估游戏的运营效果和制定营销策略。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游戏数据类型及来源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去除重复、无效和异常数据，确保数据质量和准确性。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将数据转换为适合分析的格式和结构，如将原始日志数据转换为结构化数据表。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对缺失数据进行合理填充，以保证数据分析的完整性和准确性。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数据填充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掌握常用的数据可视化工具，如Excel、Tableau、Power BI等，将数据以图表形式呈现，便于理解和分析。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遵循简洁明了、重点突出、美观大方的设计原则，制作易于理解和传达信息的报表。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报表设计原则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包括关键指标的趋势分析、玩家行为分布、游戏性能监控等内容，为游戏研发和运营提供决策支持。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报表内容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数据可视化与报表制作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游戏用户行为分析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包括年龄、性别、地域、职业等，以了解用户群体特征。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用户基本属性分析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根据用户属性和兴趣偏好，构建多维度的用户标签体系。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用户标签体系设计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通过游戏内行为、社交媒体等渠道挖掘用户兴趣点。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用户兴趣偏好分析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利用数据可视化工具，呈现直观的用户画像。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用户画像可视化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用户画像构建与标签体系设计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留存率计算与分析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通过不同时间段的留存率，评估游戏的吸引力和用户黏性。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流失预警模型构建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运用机器学习算法，识别潜在流失用户。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流失原因分析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通过用户反馈、游戏内行为等数据，探究用户流失原因。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提升留存策略制定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根据分析结果，制定针对性的优化措施，提高用户留存率。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用户留存与流失分析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区分付费用户和免费用户，并对付费用户进行细分。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付费用户识别与分类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通过用户历史付费数据，评估用户的付费意愿和能力。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付费意愿与能力评估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研究用户在游戏内的消费行为和偏好，如购买道具、装备等。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消费习惯与偏好分析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针对不同类型的付费用户，制定个性化的转化和提升策略。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付费转化与提升策略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用户付费行为与消费习惯研究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游戏运营数据分析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https://d.book118.com/355013221040011111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2024-09-16T21:20:48.896</cp:lastPrinted>
  <dcterms:created xsi:type="dcterms:W3CDTF">2024-09-16T13:20:48Z</dcterms:created>
  <dcterms:modified xsi:type="dcterms:W3CDTF">2024-09-16T13:20:51Z</dcterms:modified>
</cp:coreProperties>
</file>