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tiff" ContentType="image/tif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7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6A43CB-8CD8-481B-826F-9EA9627E8B14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14338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 eaLnBrk="1" hangingPunct="1"/>
            <a:endParaRPr lang="zh-CN" altLang="en-US"/>
          </a:p>
        </p:txBody>
      </p:sp>
      <p:sp>
        <p:nvSpPr>
          <p:cNvPr id="14339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algn="r" eaLnBrk="1" hangingPunct="1">
              <a:buFont typeface="Arial" pitchFamily="34" charset="0"/>
            </a:pPr>
            <a:fld id="{9A0DB2DC-4C9A-4742-B13C-FB6460FD3503}" type="slidenum">
              <a:rPr lang="zh-CN" altLang="en-US" sz="1200">
                <a:latin typeface="Arial" pitchFamily="34" charset="0"/>
                <a:ea typeface="宋体" panose="02010600030101010101" pitchFamily="2" charset="-122"/>
              </a:rPr>
              <a:t>9</a:t>
            </a:fld>
            <a:endParaRPr lang="zh-CN" altLang="en-US" sz="12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6A43CB-8CD8-481B-826F-9EA9627E8B14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07609-7307-4CA8-A6B9-7CF0ADD0C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F4807-8DB8-4C9F-8B57-5BAD28D5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FA37C-C57F-4763-867B-DD860AB94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25C59-8215-4A6B-8E9B-C227FDD1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1D0AAB-6A6B-4803-83E4-5C34B9303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559F6-6D83-41F1-950A-9F05AA3F9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8725F-B287-4734-8765-DCACC9B7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36650-6F31-4746-98D4-3CC5BA4A0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334E97-B87B-418E-85B0-2F111EF06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97122-B149-41F1-B31F-EF7803B0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BF778-7A97-4D61-9C41-9FF5A77DE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tags" Target="../tags/tag57.xml" /><Relationship Id="rId23" Type="http://schemas.openxmlformats.org/officeDocument/2006/relationships/tags" Target="../tags/tag58.xml" /><Relationship Id="rId24" Type="http://schemas.openxmlformats.org/officeDocument/2006/relationships/tags" Target="../tags/tag59.xml" /><Relationship Id="rId25" Type="http://schemas.openxmlformats.org/officeDocument/2006/relationships/tags" Target="../tags/tag60.xml" /><Relationship Id="rId26" Type="http://schemas.openxmlformats.org/officeDocument/2006/relationships/tags" Target="../tags/tag61.xml" /><Relationship Id="rId27" Type="http://schemas.openxmlformats.org/officeDocument/2006/relationships/image" Target="file:///D:\qq&#25991;&#20214;\712321467\Image\C2C\Image2\%7b75232B38-A165-1FB7-499C-2E1C792CACB5%7d.png" TargetMode="External" /><Relationship Id="rId28" Type="http://schemas.openxmlformats.org/officeDocument/2006/relationships/image" Target="../media/image1.png" /><Relationship Id="rId29" Type="http://schemas.openxmlformats.org/officeDocument/2006/relationships/image" Target="../media/image2.jpe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2.xml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28" r:link="rId2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3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tags" Target="../tags/tag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tags" Target="../tags/tag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tags" Target="../tags/tag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gif" /><Relationship Id="rId6" Type="http://schemas.openxmlformats.org/officeDocument/2006/relationships/tags" Target="../tags/tag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7.gif" /><Relationship Id="rId3" Type="http://schemas.openxmlformats.org/officeDocument/2006/relationships/image" Target="../media/image8.tif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9.png" /><Relationship Id="rId3" Type="http://schemas.openxmlformats.org/officeDocument/2006/relationships/tags" Target="../tags/tag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14223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2096451" y="1981428"/>
            <a:ext cx="8174355" cy="111696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65" b="1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pitchFamily="49" charset="-122"/>
              </a:rPr>
              <a:t>千人糕</a:t>
            </a:r>
            <a:endParaRPr lang="zh-CN" altLang="en-US" sz="6665" b="1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楷体" panose="02010609060101010101" pitchFamily="49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376805" y="1761861"/>
            <a:ext cx="7851576" cy="3046095"/>
          </a:xfrm>
          <a:prstGeom prst="rect">
            <a:avLst/>
          </a:prstGeom>
          <a:solidFill>
            <a:srgbClr val="000000">
              <a:alpha val="0"/>
            </a:srgbClr>
          </a:solidFill>
          <a:ln w="19050">
            <a:solidFill>
              <a:srgbClr val="000000">
                <a:alpha val="0"/>
              </a:srgb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200000"/>
              </a:lnSpc>
              <a:defRPr/>
            </a:pPr>
            <a:r>
              <a:rPr lang="en-US" altLang="zh-CN" sz="32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32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同学们，你们看到题目</a:t>
            </a:r>
            <a:r>
              <a:rPr lang="en-US" altLang="zh-CN" sz="32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32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千人糕</a:t>
            </a:r>
            <a:r>
              <a:rPr lang="en-US" altLang="zh-CN" sz="32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32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zh-CN" altLang="en-US" sz="3200" b="1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时候，你想到些什么啊？</a:t>
            </a:r>
            <a:r>
              <a:rPr lang="zh-CN" altLang="en-US" sz="32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今天，我们</a:t>
            </a:r>
            <a:r>
              <a:rPr lang="zh-CN" altLang="en-US" sz="3200" b="1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一起来了解“千人糕”？</a:t>
            </a:r>
            <a:endParaRPr lang="zh-CN" altLang="en-US" sz="3200" b="1">
              <a:solidFill>
                <a:schemeClr val="accent4">
                  <a:lumMod val="7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6" name="内容占位符 2"/>
          <p:cNvSpPr>
            <a:spLocks noGrp="1"/>
          </p:cNvSpPr>
          <p:nvPr>
            <p:ph idx="1"/>
          </p:nvPr>
        </p:nvSpPr>
        <p:spPr>
          <a:xfrm>
            <a:off x="3203575" y="1768475"/>
            <a:ext cx="7715250" cy="1165225"/>
          </a:xfrm>
          <a:noFill/>
          <a:ln>
            <a:miter lim="800000"/>
          </a:ln>
        </p:spPr>
        <p:txBody>
          <a:bodyPr vert="horz" wrap="square" lIns="68580" tIns="34290" rIns="68580" bIns="34290" anchor="t" anchorCtr="0"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>
              <a:lnSpc>
                <a:spcPts val="4000"/>
              </a:lnSpc>
              <a:spcBef>
                <a:spcPct val="0"/>
              </a:spcBef>
              <a:buNone/>
            </a:pP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会写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9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个生字，会认</a:t>
            </a:r>
            <a:r>
              <a:rPr lang="en-US" altLang="zh-CN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16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个生字，能读准字音，认清字形，理解这些生字组成的新词。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3078" name="文本框 9"/>
          <p:cNvSpPr/>
          <p:nvPr/>
        </p:nvSpPr>
        <p:spPr>
          <a:xfrm>
            <a:off x="2349500" y="1008063"/>
            <a:ext cx="2125663" cy="5835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zh-CN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学习目标</a:t>
            </a:r>
            <a:endParaRPr lang="zh-CN" altLang="zh-CN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3080" name="圆角矩形 18"/>
          <p:cNvSpPr/>
          <p:nvPr/>
        </p:nvSpPr>
        <p:spPr>
          <a:xfrm>
            <a:off x="2424113" y="1927225"/>
            <a:ext cx="519112" cy="50165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081" name="文本框 19"/>
          <p:cNvSpPr/>
          <p:nvPr/>
        </p:nvSpPr>
        <p:spPr>
          <a:xfrm>
            <a:off x="2511425" y="1903413"/>
            <a:ext cx="258763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1</a:t>
            </a:r>
            <a:endParaRPr lang="en-US" altLang="zh-CN" sz="2800">
              <a:solidFill>
                <a:schemeClr val="bg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082" name="圆角矩形 20"/>
          <p:cNvSpPr/>
          <p:nvPr/>
        </p:nvSpPr>
        <p:spPr>
          <a:xfrm>
            <a:off x="2384425" y="3403600"/>
            <a:ext cx="519113" cy="503238"/>
          </a:xfrm>
          <a:prstGeom prst="roundRect">
            <a:avLst/>
          </a:prstGeom>
          <a:solidFill>
            <a:srgbClr val="03AD8F"/>
          </a:solidFill>
          <a:ln>
            <a:solidFill>
              <a:srgbClr val="0EA2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083" name="文本框 21"/>
          <p:cNvSpPr/>
          <p:nvPr/>
        </p:nvSpPr>
        <p:spPr>
          <a:xfrm>
            <a:off x="2473325" y="3379788"/>
            <a:ext cx="257175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2</a:t>
            </a:r>
            <a:endParaRPr lang="en-US" altLang="zh-CN" sz="2800">
              <a:solidFill>
                <a:schemeClr val="bg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084" name="内容占位符 2"/>
          <p:cNvSpPr>
            <a:spLocks noGrp="1"/>
          </p:cNvSpPr>
          <p:nvPr/>
        </p:nvSpPr>
        <p:spPr>
          <a:xfrm>
            <a:off x="3176905" y="3503930"/>
            <a:ext cx="958596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68580" tIns="34290" rIns="68580" bIns="34290"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90000"/>
              </a:lnSpc>
              <a:spcBef>
                <a:spcPts val="1000"/>
              </a:spcBef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正确、流利、有感情地朗读课文。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  <p:sp>
        <p:nvSpPr>
          <p:cNvPr id="3085" name="圆角矩形 23"/>
          <p:cNvSpPr/>
          <p:nvPr/>
        </p:nvSpPr>
        <p:spPr>
          <a:xfrm>
            <a:off x="2373313" y="4386263"/>
            <a:ext cx="519112" cy="503237"/>
          </a:xfrm>
          <a:prstGeom prst="roundRect">
            <a:avLst/>
          </a:prstGeom>
          <a:solidFill>
            <a:srgbClr val="E7175C"/>
          </a:solidFill>
          <a:ln>
            <a:solidFill>
              <a:srgbClr val="F7466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eaLnBrk="1" hangingPunct="1"/>
            <a:endParaRPr lang="en-US" altLang="en-US">
              <a:solidFill>
                <a:srgbClr val="FFFFFF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086" name="文本框 24"/>
          <p:cNvSpPr/>
          <p:nvPr/>
        </p:nvSpPr>
        <p:spPr>
          <a:xfrm>
            <a:off x="2460625" y="4362450"/>
            <a:ext cx="258763" cy="52197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en-US" altLang="zh-CN" sz="2800">
                <a:solidFill>
                  <a:schemeClr val="bg1"/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3</a:t>
            </a:r>
            <a:endParaRPr lang="en-US" altLang="zh-CN" sz="2800">
              <a:solidFill>
                <a:schemeClr val="bg1"/>
              </a:solidFill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  <p:sp>
        <p:nvSpPr>
          <p:cNvPr id="3087" name="内容占位符 2"/>
          <p:cNvSpPr>
            <a:spLocks noGrp="1"/>
          </p:cNvSpPr>
          <p:nvPr/>
        </p:nvSpPr>
        <p:spPr>
          <a:xfrm>
            <a:off x="3176905" y="4302125"/>
            <a:ext cx="7751445" cy="206565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68580" tIns="34290" rIns="68580" bIns="34290"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4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sym typeface="微软雅黑" panose="020b0503020204020204" charset="-122"/>
              </a:rPr>
              <a:t>懂得任何一样东西都是成千上万人共同劳动的成果，我们只有共同努力，互相合作，才能使我们的社会更美好。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sym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 fill="hold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 fill="hold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 fill="hold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 fill="hold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 fill="hold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 fill="hold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 fill="hold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 fill="hold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build="p"/>
      <p:bldP spid="3080" grpId="0"/>
      <p:bldP spid="3081" grpId="0"/>
      <p:bldP spid="3082" grpId="0"/>
      <p:bldP spid="3083" grpId="0"/>
      <p:bldP spid="3084" grpId="0"/>
      <p:bldP spid="3085" grpId="0"/>
      <p:bldP spid="3086" grpId="0"/>
      <p:bldP spid="308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622045" y="3059747"/>
            <a:ext cx="8929751" cy="11988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糕  特  嘛  买</a:t>
            </a:r>
            <a:endParaRPr lang="zh-CN" altLang="en-US" sz="7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8" name="Text Box 2"/>
          <p:cNvSpPr txBox="1">
            <a:spLocks noChangeArrowheads="1"/>
          </p:cNvSpPr>
          <p:nvPr/>
        </p:nvSpPr>
        <p:spPr bwMode="auto">
          <a:xfrm>
            <a:off x="2448561" y="2169160"/>
            <a:ext cx="1707515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gāo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29" name="Text Box 2"/>
          <p:cNvSpPr txBox="1">
            <a:spLocks noChangeArrowheads="1"/>
          </p:cNvSpPr>
          <p:nvPr/>
        </p:nvSpPr>
        <p:spPr bwMode="auto">
          <a:xfrm>
            <a:off x="4398645" y="2169160"/>
            <a:ext cx="1438275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tè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30" name="Text Box 2"/>
          <p:cNvSpPr txBox="1">
            <a:spLocks noChangeArrowheads="1"/>
          </p:cNvSpPr>
          <p:nvPr/>
        </p:nvSpPr>
        <p:spPr bwMode="auto">
          <a:xfrm>
            <a:off x="6386195" y="2169160"/>
            <a:ext cx="1262380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ma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32" name="Text Box 2"/>
          <p:cNvSpPr txBox="1">
            <a:spLocks noChangeArrowheads="1"/>
          </p:cNvSpPr>
          <p:nvPr/>
        </p:nvSpPr>
        <p:spPr bwMode="auto">
          <a:xfrm>
            <a:off x="8183245" y="2169160"/>
            <a:ext cx="1437640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mǎi 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28" grpId="0"/>
      <p:bldP spid="29" grpId="0"/>
      <p:bldP spid="30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591565" y="3059747"/>
            <a:ext cx="8929751" cy="11988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粉  糖  蔗  汁</a:t>
            </a:r>
            <a:endParaRPr lang="zh-CN" altLang="en-US" sz="7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9" name="Text Box 2"/>
          <p:cNvSpPr txBox="1">
            <a:spLocks noChangeArrowheads="1"/>
          </p:cNvSpPr>
          <p:nvPr/>
        </p:nvSpPr>
        <p:spPr bwMode="auto">
          <a:xfrm>
            <a:off x="2521585" y="2169160"/>
            <a:ext cx="1553211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fěn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30" name="Text Box 2"/>
          <p:cNvSpPr txBox="1">
            <a:spLocks noChangeArrowheads="1"/>
          </p:cNvSpPr>
          <p:nvPr/>
        </p:nvSpPr>
        <p:spPr bwMode="auto">
          <a:xfrm>
            <a:off x="4371340" y="2169160"/>
            <a:ext cx="1699260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táng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32" name="Text Box 2"/>
          <p:cNvSpPr txBox="1">
            <a:spLocks noChangeArrowheads="1"/>
          </p:cNvSpPr>
          <p:nvPr/>
        </p:nvSpPr>
        <p:spPr bwMode="auto">
          <a:xfrm>
            <a:off x="6259831" y="2169160"/>
            <a:ext cx="1501775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zhè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8094981" y="2169160"/>
            <a:ext cx="1501775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zhī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29" grpId="0"/>
      <p:bldP spid="30" grpId="0"/>
      <p:bldP spid="32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622045" y="3059747"/>
            <a:ext cx="8929751" cy="11988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菜  熬  算  销</a:t>
            </a:r>
            <a:endParaRPr lang="zh-CN" altLang="en-US" sz="7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8" name="Text Box 2"/>
          <p:cNvSpPr txBox="1">
            <a:spLocks noChangeArrowheads="1"/>
          </p:cNvSpPr>
          <p:nvPr/>
        </p:nvSpPr>
        <p:spPr bwMode="auto">
          <a:xfrm>
            <a:off x="2448561" y="2169160"/>
            <a:ext cx="1707515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cài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29" name="Text Box 2"/>
          <p:cNvSpPr txBox="1">
            <a:spLocks noChangeArrowheads="1"/>
          </p:cNvSpPr>
          <p:nvPr/>
        </p:nvSpPr>
        <p:spPr bwMode="auto">
          <a:xfrm>
            <a:off x="4398645" y="2169160"/>
            <a:ext cx="1438275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áo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30" name="Text Box 2"/>
          <p:cNvSpPr txBox="1">
            <a:spLocks noChangeArrowheads="1"/>
          </p:cNvSpPr>
          <p:nvPr/>
        </p:nvSpPr>
        <p:spPr bwMode="auto">
          <a:xfrm>
            <a:off x="6303645" y="2169160"/>
            <a:ext cx="1403351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suàn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32" name="Text Box 2"/>
          <p:cNvSpPr txBox="1">
            <a:spLocks noChangeArrowheads="1"/>
          </p:cNvSpPr>
          <p:nvPr/>
        </p:nvSpPr>
        <p:spPr bwMode="auto">
          <a:xfrm>
            <a:off x="8183245" y="2169160"/>
            <a:ext cx="1437640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xiāo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28" grpId="0"/>
      <p:bldP spid="29" grpId="0"/>
      <p:bldP spid="30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591565" y="3059747"/>
            <a:ext cx="8929751" cy="11988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劳  的  确  应</a:t>
            </a:r>
            <a:endParaRPr lang="zh-CN" altLang="en-US" sz="7200" b="1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9" name="Text Box 2"/>
          <p:cNvSpPr txBox="1">
            <a:spLocks noChangeArrowheads="1"/>
          </p:cNvSpPr>
          <p:nvPr/>
        </p:nvSpPr>
        <p:spPr bwMode="auto">
          <a:xfrm>
            <a:off x="2521585" y="2169160"/>
            <a:ext cx="1553211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láo 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30" name="Text Box 2"/>
          <p:cNvSpPr txBox="1">
            <a:spLocks noChangeArrowheads="1"/>
          </p:cNvSpPr>
          <p:nvPr/>
        </p:nvSpPr>
        <p:spPr bwMode="auto">
          <a:xfrm>
            <a:off x="4371340" y="2169160"/>
            <a:ext cx="1699260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dí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32" name="Text Box 2"/>
          <p:cNvSpPr txBox="1">
            <a:spLocks noChangeArrowheads="1"/>
          </p:cNvSpPr>
          <p:nvPr/>
        </p:nvSpPr>
        <p:spPr bwMode="auto">
          <a:xfrm>
            <a:off x="6259831" y="2169160"/>
            <a:ext cx="1501775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què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8094981" y="2169160"/>
            <a:ext cx="1501775" cy="7683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44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</a:rPr>
              <a:t>yīng</a:t>
            </a:r>
            <a:endParaRPr lang="en-US" altLang="zh-CN" sz="44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29" grpId="0"/>
      <p:bldP spid="30" grpId="0"/>
      <p:bldP spid="32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0" name="Group 12"/>
          <p:cNvGraphicFramePr>
            <a:graphicFrameLocks noGrp="1"/>
          </p:cNvGraphicFramePr>
          <p:nvPr/>
        </p:nvGraphicFramePr>
        <p:xfrm>
          <a:off x="734708" y="2057263"/>
          <a:ext cx="1520190" cy="1371600"/>
        </p:xfrm>
        <a:graphic>
          <a:graphicData uri="http://schemas.openxmlformats.org/drawingml/2006/table">
            <a:tbl>
              <a:tblPr/>
              <a:tblGrid>
                <a:gridCol w="760095"/>
                <a:gridCol w="760095"/>
              </a:tblGrid>
              <a:tr h="71183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5976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1" name="TextBox 23"/>
          <p:cNvSpPr txBox="1"/>
          <p:nvPr/>
        </p:nvSpPr>
        <p:spPr>
          <a:xfrm>
            <a:off x="871252" y="1899873"/>
            <a:ext cx="816716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9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能</a:t>
            </a:r>
            <a:endParaRPr lang="zh-CN" altLang="en-US" sz="96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5" name="Group 12"/>
          <p:cNvGraphicFramePr>
            <a:graphicFrameLocks noGrp="1"/>
          </p:cNvGraphicFramePr>
          <p:nvPr/>
        </p:nvGraphicFramePr>
        <p:xfrm>
          <a:off x="3033709" y="2057263"/>
          <a:ext cx="1520190" cy="1371600"/>
        </p:xfrm>
        <a:graphic>
          <a:graphicData uri="http://schemas.openxmlformats.org/drawingml/2006/table">
            <a:tbl>
              <a:tblPr/>
              <a:tblGrid>
                <a:gridCol w="760095"/>
                <a:gridCol w="760095"/>
              </a:tblGrid>
              <a:tr h="71183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5976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Box 23"/>
          <p:cNvSpPr txBox="1"/>
          <p:nvPr/>
        </p:nvSpPr>
        <p:spPr>
          <a:xfrm>
            <a:off x="3131991" y="1953153"/>
            <a:ext cx="1463872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9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桌</a:t>
            </a:r>
            <a:endParaRPr lang="zh-CN" altLang="en-US" sz="96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7" name="Group 12"/>
          <p:cNvGraphicFramePr>
            <a:graphicFrameLocks noGrp="1"/>
          </p:cNvGraphicFramePr>
          <p:nvPr/>
        </p:nvGraphicFramePr>
        <p:xfrm>
          <a:off x="5382879" y="2112507"/>
          <a:ext cx="1520190" cy="1371600"/>
        </p:xfrm>
        <a:graphic>
          <a:graphicData uri="http://schemas.openxmlformats.org/drawingml/2006/table">
            <a:tbl>
              <a:tblPr/>
              <a:tblGrid>
                <a:gridCol w="760095"/>
                <a:gridCol w="760095"/>
              </a:tblGrid>
              <a:tr h="71183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5976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TextBox 23"/>
          <p:cNvSpPr txBox="1"/>
          <p:nvPr/>
        </p:nvSpPr>
        <p:spPr>
          <a:xfrm>
            <a:off x="5454915" y="1985369"/>
            <a:ext cx="1463872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9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味</a:t>
            </a:r>
            <a:endParaRPr lang="zh-CN" altLang="en-US" sz="96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9" name="Group 12"/>
          <p:cNvGraphicFramePr>
            <a:graphicFrameLocks noGrp="1"/>
          </p:cNvGraphicFramePr>
          <p:nvPr/>
        </p:nvGraphicFramePr>
        <p:xfrm>
          <a:off x="7679337" y="2112507"/>
          <a:ext cx="1520190" cy="1371600"/>
        </p:xfrm>
        <a:graphic>
          <a:graphicData uri="http://schemas.openxmlformats.org/drawingml/2006/table">
            <a:tbl>
              <a:tblPr/>
              <a:tblGrid>
                <a:gridCol w="760095"/>
                <a:gridCol w="760095"/>
              </a:tblGrid>
              <a:tr h="71183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5976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" name="TextBox 23"/>
          <p:cNvSpPr txBox="1"/>
          <p:nvPr/>
        </p:nvSpPr>
        <p:spPr>
          <a:xfrm>
            <a:off x="7752643" y="1943399"/>
            <a:ext cx="1463872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9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买</a:t>
            </a:r>
            <a:endParaRPr lang="zh-CN" altLang="en-US" sz="96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11" name="Group 12"/>
          <p:cNvGraphicFramePr>
            <a:graphicFrameLocks noGrp="1"/>
          </p:cNvGraphicFramePr>
          <p:nvPr/>
        </p:nvGraphicFramePr>
        <p:xfrm>
          <a:off x="9894967" y="2104919"/>
          <a:ext cx="1520190" cy="1371600"/>
        </p:xfrm>
        <a:graphic>
          <a:graphicData uri="http://schemas.openxmlformats.org/drawingml/2006/table">
            <a:tbl>
              <a:tblPr/>
              <a:tblGrid>
                <a:gridCol w="760095"/>
                <a:gridCol w="760095"/>
              </a:tblGrid>
              <a:tr h="71183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5976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2" name="TextBox 23"/>
          <p:cNvSpPr txBox="1"/>
          <p:nvPr/>
        </p:nvSpPr>
        <p:spPr>
          <a:xfrm>
            <a:off x="9952119" y="1985717"/>
            <a:ext cx="1463872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9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具</a:t>
            </a:r>
            <a:endParaRPr lang="zh-CN" altLang="en-US" sz="96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13" name="Group 12"/>
          <p:cNvGraphicFramePr>
            <a:graphicFrameLocks noGrp="1"/>
          </p:cNvGraphicFramePr>
          <p:nvPr/>
        </p:nvGraphicFramePr>
        <p:xfrm>
          <a:off x="1939319" y="4155968"/>
          <a:ext cx="1520190" cy="1371600"/>
        </p:xfrm>
        <a:graphic>
          <a:graphicData uri="http://schemas.openxmlformats.org/drawingml/2006/table">
            <a:tbl>
              <a:tblPr/>
              <a:tblGrid>
                <a:gridCol w="760095"/>
                <a:gridCol w="760095"/>
              </a:tblGrid>
              <a:tr h="71183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5976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4" name="TextBox 23"/>
          <p:cNvSpPr txBox="1"/>
          <p:nvPr/>
        </p:nvSpPr>
        <p:spPr>
          <a:xfrm>
            <a:off x="2066607" y="4052020"/>
            <a:ext cx="1463872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9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甘</a:t>
            </a:r>
            <a:endParaRPr lang="zh-CN" altLang="en-US" sz="96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15" name="Group 12"/>
          <p:cNvGraphicFramePr>
            <a:graphicFrameLocks noGrp="1"/>
          </p:cNvGraphicFramePr>
          <p:nvPr/>
        </p:nvGraphicFramePr>
        <p:xfrm>
          <a:off x="4252888" y="4068974"/>
          <a:ext cx="1520190" cy="1371600"/>
        </p:xfrm>
        <a:graphic>
          <a:graphicData uri="http://schemas.openxmlformats.org/drawingml/2006/table">
            <a:tbl>
              <a:tblPr/>
              <a:tblGrid>
                <a:gridCol w="760095"/>
                <a:gridCol w="760095"/>
              </a:tblGrid>
              <a:tr h="71183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5976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6" name="TextBox 23"/>
          <p:cNvSpPr txBox="1"/>
          <p:nvPr/>
        </p:nvSpPr>
        <p:spPr>
          <a:xfrm>
            <a:off x="4309682" y="3970411"/>
            <a:ext cx="1463872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9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甜</a:t>
            </a:r>
            <a:endParaRPr lang="zh-CN" altLang="en-US" sz="96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17" name="Group 12"/>
          <p:cNvGraphicFramePr>
            <a:graphicFrameLocks noGrp="1"/>
          </p:cNvGraphicFramePr>
          <p:nvPr/>
        </p:nvGraphicFramePr>
        <p:xfrm>
          <a:off x="6624883" y="4078498"/>
          <a:ext cx="1520190" cy="1371600"/>
        </p:xfrm>
        <a:graphic>
          <a:graphicData uri="http://schemas.openxmlformats.org/drawingml/2006/table">
            <a:tbl>
              <a:tblPr/>
              <a:tblGrid>
                <a:gridCol w="760095"/>
                <a:gridCol w="760095"/>
              </a:tblGrid>
              <a:tr h="71183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5976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8" name="TextBox 23"/>
          <p:cNvSpPr txBox="1"/>
          <p:nvPr/>
        </p:nvSpPr>
        <p:spPr>
          <a:xfrm>
            <a:off x="6698244" y="3959298"/>
            <a:ext cx="1463872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9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菜</a:t>
            </a:r>
            <a:endParaRPr lang="zh-CN" altLang="en-US" sz="96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19" name="Group 12"/>
          <p:cNvGraphicFramePr>
            <a:graphicFrameLocks noGrp="1"/>
          </p:cNvGraphicFramePr>
          <p:nvPr/>
        </p:nvGraphicFramePr>
        <p:xfrm>
          <a:off x="8984807" y="4068974"/>
          <a:ext cx="1520190" cy="1371600"/>
        </p:xfrm>
        <a:graphic>
          <a:graphicData uri="http://schemas.openxmlformats.org/drawingml/2006/table">
            <a:tbl>
              <a:tblPr/>
              <a:tblGrid>
                <a:gridCol w="760095"/>
                <a:gridCol w="760095"/>
              </a:tblGrid>
              <a:tr h="71183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5976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</a:txBody>
                  <a:tcPr marL="77369" marR="77369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0" name="TextBox 23"/>
          <p:cNvSpPr txBox="1"/>
          <p:nvPr/>
        </p:nvSpPr>
        <p:spPr>
          <a:xfrm>
            <a:off x="9058112" y="3958980"/>
            <a:ext cx="1463872" cy="156845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96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劳</a:t>
            </a:r>
            <a:endParaRPr lang="zh-CN" altLang="en-US" sz="96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  <p:bldP spid="6" grpId="0"/>
      <p:bldP spid="8" grpId="0"/>
      <p:bldP spid="10" grpId="0"/>
      <p:bldP spid="12" grpId="0"/>
      <p:bldP spid="14" grpId="0"/>
      <p:bldP spid="16" grpId="0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文本框 3"/>
          <p:cNvSpPr txBox="1">
            <a:spLocks noChangeArrowheads="1"/>
          </p:cNvSpPr>
          <p:nvPr/>
        </p:nvSpPr>
        <p:spPr bwMode="auto">
          <a:xfrm>
            <a:off x="2722880" y="1674813"/>
            <a:ext cx="6745288" cy="1691640"/>
          </a:xfrm>
          <a:prstGeom prst="rect">
            <a:avLst/>
          </a:prstGeom>
          <a:noFill/>
          <a:ln>
            <a:noFill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幼圆" panose="020105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zh-CN" altLang="en-US" sz="4000" b="1" spc="75">
                <a:solidFill>
                  <a:srgbClr val="2E2F3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糕 特 嘛 买 糖 蔗 汁 菜</a:t>
            </a:r>
            <a:endParaRPr lang="en-US" altLang="zh-CN" sz="4000" b="1" spc="75">
              <a:solidFill>
                <a:srgbClr val="2E2F3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lnSpc>
                <a:spcPct val="130000"/>
              </a:lnSpc>
              <a:defRPr/>
            </a:pPr>
            <a:r>
              <a:rPr lang="zh-CN" altLang="en-US" sz="4000" b="1" spc="75">
                <a:solidFill>
                  <a:srgbClr val="2E2F3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熬 算 销 售 劳 的 确 应</a:t>
            </a:r>
            <a:endParaRPr lang="zh-CN" altLang="en-US" sz="5465" b="1" spc="75">
              <a:solidFill>
                <a:srgbClr val="2E2F3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4" name="流程图: 可选过程 3"/>
          <p:cNvSpPr/>
          <p:nvPr/>
        </p:nvSpPr>
        <p:spPr>
          <a:xfrm>
            <a:off x="2673668" y="3624264"/>
            <a:ext cx="3259139" cy="738188"/>
          </a:xfrm>
          <a:prstGeom prst="flowChartAlternateProcess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gradFill>
                  <a:gsLst>
                    <a:gs pos="0">
                      <a:schemeClr val="accent4">
                        <a:lumOff val="17500"/>
                      </a:schemeClr>
                    </a:gs>
                    <a:gs pos="100000">
                      <a:schemeClr val="accent4"/>
                    </a:gs>
                  </a:gsLst>
                  <a:lin ang="2700000" scaled="0"/>
                </a:gradFill>
              </a14:hiddenFill>
            </a:ext>
          </a:ex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zh-CN" altLang="en-US" sz="4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寺旁有头牛</a:t>
            </a:r>
            <a:endParaRPr lang="zh-CN" altLang="en-US" sz="4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5" name="流程图: 可选过程 14"/>
          <p:cNvSpPr/>
          <p:nvPr/>
        </p:nvSpPr>
        <p:spPr>
          <a:xfrm>
            <a:off x="2637156" y="4598989"/>
            <a:ext cx="3292475" cy="701675"/>
          </a:xfrm>
          <a:prstGeom prst="flowChartAlternateProcess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gradFill>
                  <a:gsLst>
                    <a:gs pos="0">
                      <a:schemeClr val="accent4">
                        <a:lumOff val="17500"/>
                      </a:schemeClr>
                    </a:gs>
                    <a:gs pos="100000">
                      <a:schemeClr val="accent4"/>
                    </a:gs>
                  </a:gsLst>
                  <a:lin ang="2700000" scaled="0"/>
                </a:gradFill>
              </a14:hiddenFill>
            </a:ext>
          </a:ex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zh-CN" altLang="en-US" sz="4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加水十次</a:t>
            </a:r>
            <a:endParaRPr lang="zh-CN" altLang="en-US" sz="4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7078981" y="3532188"/>
            <a:ext cx="1158875" cy="844551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gradFill>
                  <a:gsLst>
                    <a:gs pos="0">
                      <a:schemeClr val="accent5">
                        <a:lumOff val="17500"/>
                      </a:schemeClr>
                    </a:gs>
                    <a:gs pos="100000">
                      <a:schemeClr val="accent5"/>
                    </a:gs>
                  </a:gsLst>
                  <a:lin ang="2700000" scaled="0"/>
                </a:gradFill>
              </a14:hiddenFill>
            </a:ext>
          </a:ex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特</a:t>
            </a:r>
            <a:endParaRPr lang="zh-CN" altLang="en-US" sz="48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0" name="椭圆 19"/>
          <p:cNvSpPr/>
          <p:nvPr/>
        </p:nvSpPr>
        <p:spPr>
          <a:xfrm>
            <a:off x="7085329" y="4530725"/>
            <a:ext cx="1112839" cy="769939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gradFill>
                  <a:gsLst>
                    <a:gs pos="0">
                      <a:schemeClr val="accent5">
                        <a:lumOff val="17500"/>
                      </a:schemeClr>
                    </a:gs>
                    <a:gs pos="100000">
                      <a:schemeClr val="accent5"/>
                    </a:gs>
                  </a:gsLst>
                  <a:lin ang="2700000" scaled="0"/>
                </a:gradFill>
              </a14:hiddenFill>
            </a:ext>
          </a:ex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汁</a:t>
            </a:r>
            <a:endParaRPr lang="zh-CN" altLang="en-US" sz="48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0" name="流程图: 可选过程 9"/>
          <p:cNvSpPr/>
          <p:nvPr/>
        </p:nvSpPr>
        <p:spPr>
          <a:xfrm>
            <a:off x="2599055" y="5513388"/>
            <a:ext cx="3327400" cy="769939"/>
          </a:xfrm>
          <a:prstGeom prst="flowChartAlternateProcess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gradFill>
                  <a:gsLst>
                    <a:gs pos="0">
                      <a:schemeClr val="accent4">
                        <a:lumOff val="17500"/>
                      </a:schemeClr>
                    </a:gs>
                    <a:gs pos="100000">
                      <a:schemeClr val="accent4"/>
                    </a:gs>
                  </a:gsLst>
                  <a:lin ang="2700000" scaled="0"/>
                </a:gradFill>
              </a14:hiddenFill>
            </a:ext>
          </a:ex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zh-CN" altLang="en-US" sz="40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石头的一角</a:t>
            </a:r>
            <a:endParaRPr lang="zh-CN" altLang="en-US" sz="40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7085329" y="5427664"/>
            <a:ext cx="1112839" cy="765175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gradFill>
                  <a:gsLst>
                    <a:gs pos="0">
                      <a:schemeClr val="accent5">
                        <a:lumOff val="17500"/>
                      </a:schemeClr>
                    </a:gs>
                    <a:gs pos="100000">
                      <a:schemeClr val="accent5"/>
                    </a:gs>
                  </a:gsLst>
                  <a:lin ang="2700000" scaled="0"/>
                </a:gradFill>
              </a14:hiddenFill>
            </a:ext>
          </a:ex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r>
              <a:rPr lang="zh-CN" altLang="en-US" sz="4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确</a:t>
            </a:r>
            <a:endParaRPr lang="zh-CN" altLang="en-US" sz="48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13322" name="PA_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624377" y="551181"/>
            <a:ext cx="4763" cy="3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24" name="TextBox 7"/>
          <p:cNvSpPr txBox="1"/>
          <p:nvPr/>
        </p:nvSpPr>
        <p:spPr>
          <a:xfrm>
            <a:off x="2722563" y="771843"/>
            <a:ext cx="2093912" cy="64516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猜字谜</a:t>
            </a:r>
            <a:endParaRPr lang="zh-CN" altLang="en-US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/>
      <p:bldP spid="5" grpId="0"/>
      <p:bldP spid="20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7" name="Group 47"/>
          <p:cNvGraphicFramePr>
            <a:graphicFrameLocks noGrp="1"/>
          </p:cNvGraphicFramePr>
          <p:nvPr/>
        </p:nvGraphicFramePr>
        <p:xfrm>
          <a:off x="7181851" y="1299633"/>
          <a:ext cx="3454400" cy="3456305"/>
        </p:xfrm>
        <a:graphic>
          <a:graphicData uri="http://schemas.openxmlformats.org/drawingml/2006/table">
            <a:tbl>
              <a:tblPr/>
              <a:tblGrid>
                <a:gridCol w="1712595"/>
                <a:gridCol w="1741805"/>
              </a:tblGrid>
              <a:tr h="1720215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8" marB="4573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8" marB="45738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3609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8" marB="4573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65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/>
                        <a:ea typeface="宋体" panose="02010600030101010101" pitchFamily="2" charset="-122"/>
                      </a:endParaRPr>
                    </a:p>
                  </a:txBody>
                  <a:tcPr marL="121932" marR="121932" marT="45738" marB="45738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1" name="矩形 2"/>
          <p:cNvSpPr>
            <a:spLocks noChangeArrowheads="1"/>
          </p:cNvSpPr>
          <p:nvPr/>
        </p:nvSpPr>
        <p:spPr bwMode="auto">
          <a:xfrm>
            <a:off x="6906683" y="4813300"/>
            <a:ext cx="5048251" cy="14471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defTabSz="3429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935" b="1">
                <a:solidFill>
                  <a:srgbClr val="0000FF"/>
                </a:solidFill>
                <a:latin typeface="宋体" panose="02010600030101010101" pitchFamily="2" charset="-122"/>
              </a:rPr>
              <a:t>书写指导：</a:t>
            </a:r>
            <a:r>
              <a:rPr lang="zh-CN" altLang="en-US" sz="2935" b="1" kern="1400">
                <a:latin typeface="宋体" panose="02010600030101010101" pitchFamily="2" charset="-122"/>
              </a:rPr>
              <a:t>右边部分的“匕”要先写撇，再写竖弯钩，层叠的两个“匕”是上小下大。</a:t>
            </a:r>
            <a:endParaRPr lang="zh-CN" altLang="en-US" sz="2935" b="1">
              <a:latin typeface="宋体" panose="02010600030101010101" pitchFamily="2" charset="-122"/>
            </a:endParaRPr>
          </a:p>
        </p:txBody>
      </p:sp>
      <p:sp>
        <p:nvSpPr>
          <p:cNvPr id="31758" name="矩形 4"/>
          <p:cNvSpPr/>
          <p:nvPr/>
        </p:nvSpPr>
        <p:spPr>
          <a:xfrm>
            <a:off x="4726517" y="2440517"/>
            <a:ext cx="1543685" cy="1732915"/>
          </a:xfrm>
          <a:prstGeom prst="rect">
            <a:avLst/>
          </a:prstGeom>
          <a:noFill/>
          <a:ln w="9525">
            <a:noFill/>
          </a:ln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665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能</a:t>
            </a:r>
            <a:endParaRPr lang="zh-CN" altLang="en-US" sz="10665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4620685" y="1583268"/>
            <a:ext cx="2459567" cy="1076325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4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néng </a:t>
            </a:r>
            <a:endParaRPr lang="en-US" altLang="zh-CN" sz="64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1761" name="TextBox 45"/>
          <p:cNvSpPr txBox="1"/>
          <p:nvPr/>
        </p:nvSpPr>
        <p:spPr>
          <a:xfrm>
            <a:off x="1250952" y="2377017"/>
            <a:ext cx="2252133" cy="119888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>
                <a:latin typeface="楷体" panose="02010609060101010101" pitchFamily="49" charset="-122"/>
                <a:ea typeface="楷体" panose="02010609060101010101" pitchFamily="49" charset="-122"/>
              </a:rPr>
              <a:t>才</a:t>
            </a:r>
            <a:r>
              <a:rPr lang="zh-CN" altLang="en-US" sz="7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能</a:t>
            </a:r>
            <a:endParaRPr lang="zh-CN" altLang="en-US" sz="7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TextBox 20"/>
          <p:cNvSpPr txBox="1">
            <a:spLocks noChangeArrowheads="1"/>
          </p:cNvSpPr>
          <p:nvPr/>
        </p:nvSpPr>
        <p:spPr bwMode="auto">
          <a:xfrm>
            <a:off x="366183" y="5272617"/>
            <a:ext cx="46609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>
              <a:defRPr/>
            </a:pPr>
            <a:r>
              <a:rPr lang="zh-CN" altLang="en-US" sz="3200" b="1">
                <a:solidFill>
                  <a:srgbClr val="0000FF"/>
                </a:solidFill>
                <a:latin typeface="+mj-ea"/>
                <a:ea typeface="+mj-ea"/>
              </a:rPr>
              <a:t>组词：</a:t>
            </a:r>
            <a:r>
              <a:rPr lang="zh-CN" altLang="en-US" sz="3200" b="1">
                <a:latin typeface="+mj-ea"/>
                <a:ea typeface="+mj-ea"/>
              </a:rPr>
              <a:t>能做  能够 </a:t>
            </a:r>
            <a:endParaRPr lang="zh-CN" altLang="en-US" sz="3200" b="1">
              <a:latin typeface="+mj-ea"/>
              <a:ea typeface="+mj-ea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366184" y="5778500"/>
            <a:ext cx="6151033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>
              <a:defRPr/>
            </a:pPr>
            <a:r>
              <a:rPr lang="zh-CN" altLang="en-US" sz="3200" b="1">
                <a:solidFill>
                  <a:srgbClr val="0000FF"/>
                </a:solidFill>
                <a:latin typeface="+mj-ea"/>
                <a:ea typeface="+mj-ea"/>
              </a:rPr>
              <a:t>造句：</a:t>
            </a:r>
            <a:r>
              <a:rPr lang="zh-CN" altLang="en-US" sz="3200" b="1">
                <a:latin typeface="+mj-ea"/>
                <a:ea typeface="+mj-ea"/>
              </a:rPr>
              <a:t>我们要把能做的事情做好。</a:t>
            </a:r>
            <a:endParaRPr lang="zh-CN" altLang="en-US" sz="3200" b="1">
              <a:latin typeface="+mj-ea"/>
              <a:ea typeface="+mj-ea"/>
            </a:endParaRPr>
          </a:p>
        </p:txBody>
      </p:sp>
      <p:sp>
        <p:nvSpPr>
          <p:cNvPr id="25" name="文本框 30"/>
          <p:cNvSpPr txBox="1"/>
          <p:nvPr/>
        </p:nvSpPr>
        <p:spPr>
          <a:xfrm>
            <a:off x="366185" y="4764617"/>
            <a:ext cx="4301067" cy="583565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宋体" panose="02010600030101010101" pitchFamily="2" charset="-122"/>
              </a:rPr>
              <a:t>音序：</a:t>
            </a:r>
            <a:r>
              <a:rPr lang="en-US" altLang="zh-CN" sz="3200" b="1">
                <a:latin typeface="宋体" panose="02010600030101010101" pitchFamily="2" charset="-122"/>
              </a:rPr>
              <a:t>N </a:t>
            </a:r>
            <a:r>
              <a:rPr lang="en-US" altLang="zh-CN" sz="3200" b="1">
                <a:solidFill>
                  <a:srgbClr val="0000FF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3200" b="1">
                <a:solidFill>
                  <a:srgbClr val="0000FF"/>
                </a:solidFill>
                <a:latin typeface="宋体" panose="02010600030101010101" pitchFamily="2" charset="-122"/>
              </a:rPr>
              <a:t>部首：</a:t>
            </a:r>
            <a:r>
              <a:rPr lang="zh-CN" altLang="en-US" sz="3200" b="1">
                <a:latin typeface="宋体" panose="02010600030101010101" pitchFamily="2" charset="-122"/>
              </a:rPr>
              <a:t>⺝</a:t>
            </a:r>
            <a:endParaRPr lang="en-US" altLang="zh-CN" sz="3200" b="1">
              <a:latin typeface="宋体" panose="02010600030101010101" pitchFamily="2" charset="-122"/>
            </a:endParaRPr>
          </a:p>
        </p:txBody>
      </p:sp>
      <p:sp>
        <p:nvSpPr>
          <p:cNvPr id="26" name="文本框 31"/>
          <p:cNvSpPr txBox="1"/>
          <p:nvPr/>
        </p:nvSpPr>
        <p:spPr>
          <a:xfrm>
            <a:off x="366185" y="4258733"/>
            <a:ext cx="3196167" cy="583565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宋体" panose="02010600030101010101" pitchFamily="2" charset="-122"/>
              </a:rPr>
              <a:t>结构</a:t>
            </a:r>
            <a:r>
              <a:rPr lang="en-US" altLang="zh-CN" sz="3200" b="1">
                <a:solidFill>
                  <a:srgbClr val="0000FF"/>
                </a:solidFill>
                <a:latin typeface="宋体" panose="02010600030101010101" pitchFamily="2" charset="-122"/>
              </a:rPr>
              <a:t>: </a:t>
            </a:r>
            <a:r>
              <a:rPr lang="zh-CN" altLang="en-US" sz="3200" b="1">
                <a:latin typeface="宋体" panose="02010600030101010101" pitchFamily="2" charset="-122"/>
              </a:rPr>
              <a:t>左右</a:t>
            </a:r>
            <a:endParaRPr lang="zh-CN" altLang="en-US" sz="3200" b="1">
              <a:latin typeface="宋体" panose="02010600030101010101" pitchFamily="2" charset="-122"/>
            </a:endParaRPr>
          </a:p>
        </p:txBody>
      </p:sp>
      <p:sp>
        <p:nvSpPr>
          <p:cNvPr id="27" name="Freeform 40"/>
          <p:cNvSpPr/>
          <p:nvPr/>
        </p:nvSpPr>
        <p:spPr>
          <a:xfrm>
            <a:off x="9074152" y="3166533"/>
            <a:ext cx="630767" cy="414867"/>
          </a:xfrm>
          <a:custGeom>
            <a:gdLst>
              <a:gd name="txL" fmla="*/ 0 w 745"/>
              <a:gd name="txT" fmla="*/ 0 h 490"/>
              <a:gd name="txR" fmla="*/ 745 w 745"/>
              <a:gd name="txB" fmla="*/ 490 h 490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745" h="490">
                <a:moveTo>
                  <a:pt x="0" y="422"/>
                </a:moveTo>
                <a:lnTo>
                  <a:pt x="84" y="371"/>
                </a:lnTo>
                <a:lnTo>
                  <a:pt x="169" y="338"/>
                </a:lnTo>
                <a:lnTo>
                  <a:pt x="254" y="304"/>
                </a:lnTo>
                <a:lnTo>
                  <a:pt x="305" y="270"/>
                </a:lnTo>
                <a:lnTo>
                  <a:pt x="372" y="236"/>
                </a:lnTo>
                <a:lnTo>
                  <a:pt x="406" y="203"/>
                </a:lnTo>
                <a:lnTo>
                  <a:pt x="440" y="186"/>
                </a:lnTo>
                <a:lnTo>
                  <a:pt x="474" y="169"/>
                </a:lnTo>
                <a:lnTo>
                  <a:pt x="508" y="135"/>
                </a:lnTo>
                <a:lnTo>
                  <a:pt x="525" y="101"/>
                </a:lnTo>
                <a:lnTo>
                  <a:pt x="525" y="67"/>
                </a:lnTo>
                <a:lnTo>
                  <a:pt x="525" y="50"/>
                </a:lnTo>
                <a:lnTo>
                  <a:pt x="525" y="17"/>
                </a:lnTo>
                <a:lnTo>
                  <a:pt x="525" y="0"/>
                </a:lnTo>
                <a:lnTo>
                  <a:pt x="559" y="0"/>
                </a:lnTo>
                <a:lnTo>
                  <a:pt x="576" y="0"/>
                </a:lnTo>
                <a:lnTo>
                  <a:pt x="610" y="17"/>
                </a:lnTo>
                <a:lnTo>
                  <a:pt x="644" y="34"/>
                </a:lnTo>
                <a:lnTo>
                  <a:pt x="677" y="67"/>
                </a:lnTo>
                <a:lnTo>
                  <a:pt x="728" y="135"/>
                </a:lnTo>
                <a:lnTo>
                  <a:pt x="745" y="169"/>
                </a:lnTo>
                <a:lnTo>
                  <a:pt x="745" y="203"/>
                </a:lnTo>
                <a:lnTo>
                  <a:pt x="728" y="236"/>
                </a:lnTo>
                <a:lnTo>
                  <a:pt x="711" y="253"/>
                </a:lnTo>
                <a:lnTo>
                  <a:pt x="644" y="287"/>
                </a:lnTo>
                <a:lnTo>
                  <a:pt x="576" y="321"/>
                </a:lnTo>
                <a:lnTo>
                  <a:pt x="525" y="338"/>
                </a:lnTo>
                <a:lnTo>
                  <a:pt x="474" y="355"/>
                </a:lnTo>
                <a:lnTo>
                  <a:pt x="356" y="388"/>
                </a:lnTo>
                <a:lnTo>
                  <a:pt x="203" y="439"/>
                </a:lnTo>
                <a:lnTo>
                  <a:pt x="34" y="490"/>
                </a:lnTo>
                <a:lnTo>
                  <a:pt x="0" y="422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  <p:sp>
        <p:nvSpPr>
          <p:cNvPr id="28" name="Freeform 41"/>
          <p:cNvSpPr/>
          <p:nvPr/>
        </p:nvSpPr>
        <p:spPr>
          <a:xfrm>
            <a:off x="7912100" y="2980267"/>
            <a:ext cx="201084" cy="1217084"/>
          </a:xfrm>
          <a:custGeom>
            <a:gdLst>
              <a:gd name="txL" fmla="*/ 0 w 238"/>
              <a:gd name="txT" fmla="*/ 0 h 1436"/>
              <a:gd name="txR" fmla="*/ 238 w 238"/>
              <a:gd name="txB" fmla="*/ 1436 h 1436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38" h="1436">
                <a:moveTo>
                  <a:pt x="68" y="102"/>
                </a:moveTo>
                <a:lnTo>
                  <a:pt x="51" y="51"/>
                </a:lnTo>
                <a:lnTo>
                  <a:pt x="68" y="17"/>
                </a:lnTo>
                <a:lnTo>
                  <a:pt x="85" y="0"/>
                </a:lnTo>
                <a:lnTo>
                  <a:pt x="119" y="0"/>
                </a:lnTo>
                <a:lnTo>
                  <a:pt x="170" y="17"/>
                </a:lnTo>
                <a:lnTo>
                  <a:pt x="238" y="17"/>
                </a:lnTo>
                <a:lnTo>
                  <a:pt x="238" y="51"/>
                </a:lnTo>
                <a:lnTo>
                  <a:pt x="238" y="85"/>
                </a:lnTo>
                <a:lnTo>
                  <a:pt x="238" y="135"/>
                </a:lnTo>
                <a:lnTo>
                  <a:pt x="238" y="203"/>
                </a:lnTo>
                <a:lnTo>
                  <a:pt x="221" y="270"/>
                </a:lnTo>
                <a:lnTo>
                  <a:pt x="221" y="355"/>
                </a:lnTo>
                <a:lnTo>
                  <a:pt x="221" y="456"/>
                </a:lnTo>
                <a:lnTo>
                  <a:pt x="221" y="558"/>
                </a:lnTo>
                <a:lnTo>
                  <a:pt x="204" y="676"/>
                </a:lnTo>
                <a:lnTo>
                  <a:pt x="204" y="777"/>
                </a:lnTo>
                <a:lnTo>
                  <a:pt x="187" y="862"/>
                </a:lnTo>
                <a:lnTo>
                  <a:pt x="187" y="946"/>
                </a:lnTo>
                <a:lnTo>
                  <a:pt x="170" y="1031"/>
                </a:lnTo>
                <a:lnTo>
                  <a:pt x="170" y="1098"/>
                </a:lnTo>
                <a:lnTo>
                  <a:pt x="153" y="1166"/>
                </a:lnTo>
                <a:lnTo>
                  <a:pt x="153" y="1217"/>
                </a:lnTo>
                <a:lnTo>
                  <a:pt x="136" y="1267"/>
                </a:lnTo>
                <a:lnTo>
                  <a:pt x="136" y="1318"/>
                </a:lnTo>
                <a:lnTo>
                  <a:pt x="119" y="1386"/>
                </a:lnTo>
                <a:lnTo>
                  <a:pt x="102" y="1419"/>
                </a:lnTo>
                <a:lnTo>
                  <a:pt x="102" y="1436"/>
                </a:lnTo>
                <a:lnTo>
                  <a:pt x="85" y="1419"/>
                </a:lnTo>
                <a:lnTo>
                  <a:pt x="68" y="1419"/>
                </a:lnTo>
                <a:lnTo>
                  <a:pt x="51" y="1386"/>
                </a:lnTo>
                <a:lnTo>
                  <a:pt x="34" y="1369"/>
                </a:lnTo>
                <a:lnTo>
                  <a:pt x="17" y="1335"/>
                </a:lnTo>
                <a:lnTo>
                  <a:pt x="0" y="1301"/>
                </a:lnTo>
                <a:lnTo>
                  <a:pt x="0" y="1284"/>
                </a:lnTo>
                <a:lnTo>
                  <a:pt x="0" y="1267"/>
                </a:lnTo>
                <a:lnTo>
                  <a:pt x="0" y="1234"/>
                </a:lnTo>
                <a:lnTo>
                  <a:pt x="0" y="1183"/>
                </a:lnTo>
                <a:lnTo>
                  <a:pt x="17" y="1115"/>
                </a:lnTo>
                <a:lnTo>
                  <a:pt x="34" y="1031"/>
                </a:lnTo>
                <a:lnTo>
                  <a:pt x="51" y="929"/>
                </a:lnTo>
                <a:lnTo>
                  <a:pt x="68" y="811"/>
                </a:lnTo>
                <a:lnTo>
                  <a:pt x="68" y="676"/>
                </a:lnTo>
                <a:lnTo>
                  <a:pt x="85" y="524"/>
                </a:lnTo>
                <a:lnTo>
                  <a:pt x="85" y="389"/>
                </a:lnTo>
                <a:lnTo>
                  <a:pt x="85" y="270"/>
                </a:lnTo>
                <a:lnTo>
                  <a:pt x="85" y="186"/>
                </a:lnTo>
                <a:lnTo>
                  <a:pt x="68" y="102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  <p:sp>
        <p:nvSpPr>
          <p:cNvPr id="29" name="Freeform 42"/>
          <p:cNvSpPr/>
          <p:nvPr/>
        </p:nvSpPr>
        <p:spPr>
          <a:xfrm>
            <a:off x="8056033" y="3238500"/>
            <a:ext cx="342900" cy="114300"/>
          </a:xfrm>
          <a:custGeom>
            <a:gdLst>
              <a:gd name="txL" fmla="*/ 0 w 406"/>
              <a:gd name="txT" fmla="*/ 0 h 135"/>
              <a:gd name="txR" fmla="*/ 406 w 406"/>
              <a:gd name="txB" fmla="*/ 135 h 135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406" h="135">
                <a:moveTo>
                  <a:pt x="0" y="34"/>
                </a:moveTo>
                <a:lnTo>
                  <a:pt x="68" y="34"/>
                </a:lnTo>
                <a:lnTo>
                  <a:pt x="118" y="34"/>
                </a:lnTo>
                <a:lnTo>
                  <a:pt x="169" y="17"/>
                </a:lnTo>
                <a:lnTo>
                  <a:pt x="203" y="17"/>
                </a:lnTo>
                <a:lnTo>
                  <a:pt x="254" y="0"/>
                </a:lnTo>
                <a:lnTo>
                  <a:pt x="288" y="0"/>
                </a:lnTo>
                <a:lnTo>
                  <a:pt x="339" y="0"/>
                </a:lnTo>
                <a:lnTo>
                  <a:pt x="373" y="0"/>
                </a:lnTo>
                <a:lnTo>
                  <a:pt x="390" y="17"/>
                </a:lnTo>
                <a:lnTo>
                  <a:pt x="406" y="34"/>
                </a:lnTo>
                <a:lnTo>
                  <a:pt x="406" y="68"/>
                </a:lnTo>
                <a:lnTo>
                  <a:pt x="406" y="85"/>
                </a:lnTo>
                <a:lnTo>
                  <a:pt x="373" y="85"/>
                </a:lnTo>
                <a:lnTo>
                  <a:pt x="339" y="102"/>
                </a:lnTo>
                <a:lnTo>
                  <a:pt x="305" y="119"/>
                </a:lnTo>
                <a:lnTo>
                  <a:pt x="254" y="119"/>
                </a:lnTo>
                <a:lnTo>
                  <a:pt x="186" y="119"/>
                </a:lnTo>
                <a:lnTo>
                  <a:pt x="101" y="135"/>
                </a:lnTo>
                <a:lnTo>
                  <a:pt x="0" y="135"/>
                </a:lnTo>
                <a:lnTo>
                  <a:pt x="0" y="34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  <p:sp>
        <p:nvSpPr>
          <p:cNvPr id="30" name="Freeform 43"/>
          <p:cNvSpPr/>
          <p:nvPr/>
        </p:nvSpPr>
        <p:spPr>
          <a:xfrm>
            <a:off x="8041217" y="2865967"/>
            <a:ext cx="687916" cy="1358900"/>
          </a:xfrm>
          <a:custGeom>
            <a:gdLst>
              <a:gd name="txL" fmla="*/ 0 w 813"/>
              <a:gd name="txT" fmla="*/ 0 h 1605"/>
              <a:gd name="txR" fmla="*/ 813 w 813"/>
              <a:gd name="txB" fmla="*/ 1605 h 1605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813" h="1605">
                <a:moveTo>
                  <a:pt x="525" y="1521"/>
                </a:moveTo>
                <a:lnTo>
                  <a:pt x="508" y="1487"/>
                </a:lnTo>
                <a:lnTo>
                  <a:pt x="491" y="1453"/>
                </a:lnTo>
                <a:lnTo>
                  <a:pt x="474" y="1402"/>
                </a:lnTo>
                <a:lnTo>
                  <a:pt x="423" y="1352"/>
                </a:lnTo>
                <a:lnTo>
                  <a:pt x="390" y="1318"/>
                </a:lnTo>
                <a:lnTo>
                  <a:pt x="356" y="1284"/>
                </a:lnTo>
                <a:lnTo>
                  <a:pt x="339" y="1267"/>
                </a:lnTo>
                <a:lnTo>
                  <a:pt x="339" y="1250"/>
                </a:lnTo>
                <a:lnTo>
                  <a:pt x="356" y="1250"/>
                </a:lnTo>
                <a:lnTo>
                  <a:pt x="390" y="1250"/>
                </a:lnTo>
                <a:lnTo>
                  <a:pt x="423" y="1250"/>
                </a:lnTo>
                <a:lnTo>
                  <a:pt x="474" y="1267"/>
                </a:lnTo>
                <a:lnTo>
                  <a:pt x="508" y="1267"/>
                </a:lnTo>
                <a:lnTo>
                  <a:pt x="525" y="1267"/>
                </a:lnTo>
                <a:lnTo>
                  <a:pt x="542" y="1250"/>
                </a:lnTo>
                <a:lnTo>
                  <a:pt x="559" y="1233"/>
                </a:lnTo>
                <a:lnTo>
                  <a:pt x="576" y="1183"/>
                </a:lnTo>
                <a:lnTo>
                  <a:pt x="576" y="1132"/>
                </a:lnTo>
                <a:lnTo>
                  <a:pt x="593" y="1047"/>
                </a:lnTo>
                <a:lnTo>
                  <a:pt x="593" y="963"/>
                </a:lnTo>
                <a:lnTo>
                  <a:pt x="593" y="862"/>
                </a:lnTo>
                <a:lnTo>
                  <a:pt x="593" y="743"/>
                </a:lnTo>
                <a:lnTo>
                  <a:pt x="576" y="541"/>
                </a:lnTo>
                <a:lnTo>
                  <a:pt x="576" y="355"/>
                </a:lnTo>
                <a:lnTo>
                  <a:pt x="576" y="287"/>
                </a:lnTo>
                <a:lnTo>
                  <a:pt x="559" y="237"/>
                </a:lnTo>
                <a:lnTo>
                  <a:pt x="559" y="203"/>
                </a:lnTo>
                <a:lnTo>
                  <a:pt x="542" y="186"/>
                </a:lnTo>
                <a:lnTo>
                  <a:pt x="491" y="186"/>
                </a:lnTo>
                <a:lnTo>
                  <a:pt x="423" y="186"/>
                </a:lnTo>
                <a:lnTo>
                  <a:pt x="407" y="186"/>
                </a:lnTo>
                <a:lnTo>
                  <a:pt x="373" y="186"/>
                </a:lnTo>
                <a:lnTo>
                  <a:pt x="322" y="186"/>
                </a:lnTo>
                <a:lnTo>
                  <a:pt x="271" y="203"/>
                </a:lnTo>
                <a:lnTo>
                  <a:pt x="220" y="203"/>
                </a:lnTo>
                <a:lnTo>
                  <a:pt x="152" y="220"/>
                </a:lnTo>
                <a:lnTo>
                  <a:pt x="85" y="237"/>
                </a:lnTo>
                <a:lnTo>
                  <a:pt x="0" y="237"/>
                </a:lnTo>
                <a:lnTo>
                  <a:pt x="0" y="152"/>
                </a:lnTo>
                <a:lnTo>
                  <a:pt x="118" y="135"/>
                </a:lnTo>
                <a:lnTo>
                  <a:pt x="220" y="101"/>
                </a:lnTo>
                <a:lnTo>
                  <a:pt x="305" y="84"/>
                </a:lnTo>
                <a:lnTo>
                  <a:pt x="390" y="68"/>
                </a:lnTo>
                <a:lnTo>
                  <a:pt x="440" y="51"/>
                </a:lnTo>
                <a:lnTo>
                  <a:pt x="491" y="51"/>
                </a:lnTo>
                <a:lnTo>
                  <a:pt x="525" y="34"/>
                </a:lnTo>
                <a:lnTo>
                  <a:pt x="542" y="17"/>
                </a:lnTo>
                <a:lnTo>
                  <a:pt x="576" y="0"/>
                </a:lnTo>
                <a:lnTo>
                  <a:pt x="610" y="0"/>
                </a:lnTo>
                <a:lnTo>
                  <a:pt x="627" y="17"/>
                </a:lnTo>
                <a:lnTo>
                  <a:pt x="661" y="34"/>
                </a:lnTo>
                <a:lnTo>
                  <a:pt x="711" y="68"/>
                </a:lnTo>
                <a:lnTo>
                  <a:pt x="745" y="118"/>
                </a:lnTo>
                <a:lnTo>
                  <a:pt x="779" y="135"/>
                </a:lnTo>
                <a:lnTo>
                  <a:pt x="796" y="152"/>
                </a:lnTo>
                <a:lnTo>
                  <a:pt x="813" y="169"/>
                </a:lnTo>
                <a:lnTo>
                  <a:pt x="796" y="186"/>
                </a:lnTo>
                <a:lnTo>
                  <a:pt x="762" y="220"/>
                </a:lnTo>
                <a:lnTo>
                  <a:pt x="745" y="237"/>
                </a:lnTo>
                <a:lnTo>
                  <a:pt x="728" y="270"/>
                </a:lnTo>
                <a:lnTo>
                  <a:pt x="728" y="321"/>
                </a:lnTo>
                <a:lnTo>
                  <a:pt x="711" y="389"/>
                </a:lnTo>
                <a:lnTo>
                  <a:pt x="711" y="422"/>
                </a:lnTo>
                <a:lnTo>
                  <a:pt x="711" y="473"/>
                </a:lnTo>
                <a:lnTo>
                  <a:pt x="728" y="524"/>
                </a:lnTo>
                <a:lnTo>
                  <a:pt x="728" y="591"/>
                </a:lnTo>
                <a:lnTo>
                  <a:pt x="728" y="659"/>
                </a:lnTo>
                <a:lnTo>
                  <a:pt x="728" y="726"/>
                </a:lnTo>
                <a:lnTo>
                  <a:pt x="728" y="828"/>
                </a:lnTo>
                <a:lnTo>
                  <a:pt x="728" y="912"/>
                </a:lnTo>
                <a:lnTo>
                  <a:pt x="728" y="1014"/>
                </a:lnTo>
                <a:lnTo>
                  <a:pt x="728" y="1098"/>
                </a:lnTo>
                <a:lnTo>
                  <a:pt x="728" y="1183"/>
                </a:lnTo>
                <a:lnTo>
                  <a:pt x="728" y="1250"/>
                </a:lnTo>
                <a:lnTo>
                  <a:pt x="728" y="1318"/>
                </a:lnTo>
                <a:lnTo>
                  <a:pt x="711" y="1385"/>
                </a:lnTo>
                <a:lnTo>
                  <a:pt x="711" y="1419"/>
                </a:lnTo>
                <a:lnTo>
                  <a:pt x="695" y="1470"/>
                </a:lnTo>
                <a:lnTo>
                  <a:pt x="661" y="1521"/>
                </a:lnTo>
                <a:lnTo>
                  <a:pt x="644" y="1571"/>
                </a:lnTo>
                <a:lnTo>
                  <a:pt x="610" y="1588"/>
                </a:lnTo>
                <a:lnTo>
                  <a:pt x="576" y="1605"/>
                </a:lnTo>
                <a:lnTo>
                  <a:pt x="559" y="1605"/>
                </a:lnTo>
                <a:lnTo>
                  <a:pt x="542" y="1588"/>
                </a:lnTo>
                <a:lnTo>
                  <a:pt x="525" y="1554"/>
                </a:lnTo>
                <a:lnTo>
                  <a:pt x="525" y="1521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  <p:sp>
        <p:nvSpPr>
          <p:cNvPr id="31" name="Freeform 44"/>
          <p:cNvSpPr/>
          <p:nvPr/>
        </p:nvSpPr>
        <p:spPr>
          <a:xfrm>
            <a:off x="8041217" y="3568700"/>
            <a:ext cx="372533" cy="114300"/>
          </a:xfrm>
          <a:custGeom>
            <a:gdLst>
              <a:gd name="txL" fmla="*/ 0 w 440"/>
              <a:gd name="txT" fmla="*/ 0 h 135"/>
              <a:gd name="txR" fmla="*/ 440 w 440"/>
              <a:gd name="txB" fmla="*/ 135 h 135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440" h="135">
                <a:moveTo>
                  <a:pt x="0" y="34"/>
                </a:moveTo>
                <a:lnTo>
                  <a:pt x="68" y="34"/>
                </a:lnTo>
                <a:lnTo>
                  <a:pt x="135" y="34"/>
                </a:lnTo>
                <a:lnTo>
                  <a:pt x="186" y="17"/>
                </a:lnTo>
                <a:lnTo>
                  <a:pt x="220" y="17"/>
                </a:lnTo>
                <a:lnTo>
                  <a:pt x="271" y="0"/>
                </a:lnTo>
                <a:lnTo>
                  <a:pt x="305" y="0"/>
                </a:lnTo>
                <a:lnTo>
                  <a:pt x="356" y="0"/>
                </a:lnTo>
                <a:lnTo>
                  <a:pt x="390" y="0"/>
                </a:lnTo>
                <a:lnTo>
                  <a:pt x="423" y="17"/>
                </a:lnTo>
                <a:lnTo>
                  <a:pt x="440" y="17"/>
                </a:lnTo>
                <a:lnTo>
                  <a:pt x="440" y="34"/>
                </a:lnTo>
                <a:lnTo>
                  <a:pt x="423" y="67"/>
                </a:lnTo>
                <a:lnTo>
                  <a:pt x="407" y="84"/>
                </a:lnTo>
                <a:lnTo>
                  <a:pt x="390" y="101"/>
                </a:lnTo>
                <a:lnTo>
                  <a:pt x="373" y="101"/>
                </a:lnTo>
                <a:lnTo>
                  <a:pt x="339" y="118"/>
                </a:lnTo>
                <a:lnTo>
                  <a:pt x="305" y="118"/>
                </a:lnTo>
                <a:lnTo>
                  <a:pt x="271" y="118"/>
                </a:lnTo>
                <a:lnTo>
                  <a:pt x="203" y="118"/>
                </a:lnTo>
                <a:lnTo>
                  <a:pt x="152" y="135"/>
                </a:lnTo>
                <a:lnTo>
                  <a:pt x="85" y="135"/>
                </a:lnTo>
                <a:lnTo>
                  <a:pt x="0" y="135"/>
                </a:lnTo>
                <a:lnTo>
                  <a:pt x="0" y="34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  <p:sp>
        <p:nvSpPr>
          <p:cNvPr id="32" name="Freeform 45"/>
          <p:cNvSpPr/>
          <p:nvPr/>
        </p:nvSpPr>
        <p:spPr>
          <a:xfrm>
            <a:off x="7768168" y="1909233"/>
            <a:ext cx="918633" cy="956733"/>
          </a:xfrm>
          <a:custGeom>
            <a:gdLst>
              <a:gd name="txL" fmla="*/ 0 w 1084"/>
              <a:gd name="txT" fmla="*/ 0 h 1132"/>
              <a:gd name="txR" fmla="*/ 1084 w 1084"/>
              <a:gd name="txB" fmla="*/ 1132 h 1132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084" h="1132">
                <a:moveTo>
                  <a:pt x="559" y="912"/>
                </a:moveTo>
                <a:lnTo>
                  <a:pt x="491" y="946"/>
                </a:lnTo>
                <a:lnTo>
                  <a:pt x="424" y="963"/>
                </a:lnTo>
                <a:lnTo>
                  <a:pt x="356" y="980"/>
                </a:lnTo>
                <a:lnTo>
                  <a:pt x="305" y="1014"/>
                </a:lnTo>
                <a:lnTo>
                  <a:pt x="271" y="1031"/>
                </a:lnTo>
                <a:lnTo>
                  <a:pt x="237" y="1047"/>
                </a:lnTo>
                <a:lnTo>
                  <a:pt x="203" y="1064"/>
                </a:lnTo>
                <a:lnTo>
                  <a:pt x="186" y="1081"/>
                </a:lnTo>
                <a:lnTo>
                  <a:pt x="169" y="1098"/>
                </a:lnTo>
                <a:lnTo>
                  <a:pt x="136" y="1115"/>
                </a:lnTo>
                <a:lnTo>
                  <a:pt x="119" y="1132"/>
                </a:lnTo>
                <a:lnTo>
                  <a:pt x="102" y="1132"/>
                </a:lnTo>
                <a:lnTo>
                  <a:pt x="85" y="1132"/>
                </a:lnTo>
                <a:lnTo>
                  <a:pt x="51" y="1115"/>
                </a:lnTo>
                <a:lnTo>
                  <a:pt x="34" y="1098"/>
                </a:lnTo>
                <a:lnTo>
                  <a:pt x="34" y="1047"/>
                </a:lnTo>
                <a:lnTo>
                  <a:pt x="17" y="980"/>
                </a:lnTo>
                <a:lnTo>
                  <a:pt x="0" y="929"/>
                </a:lnTo>
                <a:lnTo>
                  <a:pt x="17" y="912"/>
                </a:lnTo>
                <a:lnTo>
                  <a:pt x="68" y="879"/>
                </a:lnTo>
                <a:lnTo>
                  <a:pt x="102" y="845"/>
                </a:lnTo>
                <a:lnTo>
                  <a:pt x="152" y="794"/>
                </a:lnTo>
                <a:lnTo>
                  <a:pt x="203" y="726"/>
                </a:lnTo>
                <a:lnTo>
                  <a:pt x="288" y="625"/>
                </a:lnTo>
                <a:lnTo>
                  <a:pt x="356" y="524"/>
                </a:lnTo>
                <a:lnTo>
                  <a:pt x="424" y="439"/>
                </a:lnTo>
                <a:lnTo>
                  <a:pt x="525" y="253"/>
                </a:lnTo>
                <a:lnTo>
                  <a:pt x="559" y="186"/>
                </a:lnTo>
                <a:lnTo>
                  <a:pt x="576" y="135"/>
                </a:lnTo>
                <a:lnTo>
                  <a:pt x="576" y="101"/>
                </a:lnTo>
                <a:lnTo>
                  <a:pt x="559" y="68"/>
                </a:lnTo>
                <a:lnTo>
                  <a:pt x="542" y="51"/>
                </a:lnTo>
                <a:lnTo>
                  <a:pt x="525" y="34"/>
                </a:lnTo>
                <a:lnTo>
                  <a:pt x="525" y="17"/>
                </a:lnTo>
                <a:lnTo>
                  <a:pt x="542" y="0"/>
                </a:lnTo>
                <a:lnTo>
                  <a:pt x="576" y="0"/>
                </a:lnTo>
                <a:lnTo>
                  <a:pt x="610" y="0"/>
                </a:lnTo>
                <a:lnTo>
                  <a:pt x="661" y="0"/>
                </a:lnTo>
                <a:lnTo>
                  <a:pt x="712" y="34"/>
                </a:lnTo>
                <a:lnTo>
                  <a:pt x="762" y="51"/>
                </a:lnTo>
                <a:lnTo>
                  <a:pt x="796" y="84"/>
                </a:lnTo>
                <a:lnTo>
                  <a:pt x="813" y="118"/>
                </a:lnTo>
                <a:lnTo>
                  <a:pt x="830" y="152"/>
                </a:lnTo>
                <a:lnTo>
                  <a:pt x="813" y="169"/>
                </a:lnTo>
                <a:lnTo>
                  <a:pt x="813" y="186"/>
                </a:lnTo>
                <a:lnTo>
                  <a:pt x="779" y="220"/>
                </a:lnTo>
                <a:lnTo>
                  <a:pt x="762" y="253"/>
                </a:lnTo>
                <a:lnTo>
                  <a:pt x="729" y="304"/>
                </a:lnTo>
                <a:lnTo>
                  <a:pt x="678" y="355"/>
                </a:lnTo>
                <a:lnTo>
                  <a:pt x="627" y="422"/>
                </a:lnTo>
                <a:lnTo>
                  <a:pt x="559" y="490"/>
                </a:lnTo>
                <a:lnTo>
                  <a:pt x="491" y="558"/>
                </a:lnTo>
                <a:lnTo>
                  <a:pt x="440" y="625"/>
                </a:lnTo>
                <a:lnTo>
                  <a:pt x="390" y="676"/>
                </a:lnTo>
                <a:lnTo>
                  <a:pt x="356" y="726"/>
                </a:lnTo>
                <a:lnTo>
                  <a:pt x="339" y="760"/>
                </a:lnTo>
                <a:lnTo>
                  <a:pt x="322" y="777"/>
                </a:lnTo>
                <a:lnTo>
                  <a:pt x="305" y="794"/>
                </a:lnTo>
                <a:lnTo>
                  <a:pt x="305" y="811"/>
                </a:lnTo>
                <a:lnTo>
                  <a:pt x="322" y="811"/>
                </a:lnTo>
                <a:lnTo>
                  <a:pt x="339" y="811"/>
                </a:lnTo>
                <a:lnTo>
                  <a:pt x="356" y="811"/>
                </a:lnTo>
                <a:lnTo>
                  <a:pt x="390" y="811"/>
                </a:lnTo>
                <a:lnTo>
                  <a:pt x="440" y="794"/>
                </a:lnTo>
                <a:lnTo>
                  <a:pt x="491" y="794"/>
                </a:lnTo>
                <a:lnTo>
                  <a:pt x="559" y="777"/>
                </a:lnTo>
                <a:lnTo>
                  <a:pt x="627" y="760"/>
                </a:lnTo>
                <a:lnTo>
                  <a:pt x="762" y="726"/>
                </a:lnTo>
                <a:lnTo>
                  <a:pt x="898" y="710"/>
                </a:lnTo>
                <a:lnTo>
                  <a:pt x="1000" y="693"/>
                </a:lnTo>
                <a:lnTo>
                  <a:pt x="1084" y="693"/>
                </a:lnTo>
                <a:lnTo>
                  <a:pt x="1084" y="777"/>
                </a:lnTo>
                <a:lnTo>
                  <a:pt x="983" y="794"/>
                </a:lnTo>
                <a:lnTo>
                  <a:pt x="847" y="811"/>
                </a:lnTo>
                <a:lnTo>
                  <a:pt x="712" y="845"/>
                </a:lnTo>
                <a:lnTo>
                  <a:pt x="559" y="912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  <p:sp>
        <p:nvSpPr>
          <p:cNvPr id="33" name="Freeform 46"/>
          <p:cNvSpPr/>
          <p:nvPr/>
        </p:nvSpPr>
        <p:spPr>
          <a:xfrm>
            <a:off x="9002185" y="2036233"/>
            <a:ext cx="630767" cy="459317"/>
          </a:xfrm>
          <a:custGeom>
            <a:gdLst>
              <a:gd name="txL" fmla="*/ 0 w 745"/>
              <a:gd name="txT" fmla="*/ 0 h 541"/>
              <a:gd name="txR" fmla="*/ 745 w 745"/>
              <a:gd name="txB" fmla="*/ 541 h 541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745" h="541">
                <a:moveTo>
                  <a:pt x="0" y="473"/>
                </a:moveTo>
                <a:lnTo>
                  <a:pt x="102" y="422"/>
                </a:lnTo>
                <a:lnTo>
                  <a:pt x="186" y="372"/>
                </a:lnTo>
                <a:lnTo>
                  <a:pt x="254" y="338"/>
                </a:lnTo>
                <a:lnTo>
                  <a:pt x="322" y="287"/>
                </a:lnTo>
                <a:lnTo>
                  <a:pt x="373" y="253"/>
                </a:lnTo>
                <a:lnTo>
                  <a:pt x="424" y="220"/>
                </a:lnTo>
                <a:lnTo>
                  <a:pt x="457" y="203"/>
                </a:lnTo>
                <a:lnTo>
                  <a:pt x="491" y="169"/>
                </a:lnTo>
                <a:lnTo>
                  <a:pt x="525" y="135"/>
                </a:lnTo>
                <a:lnTo>
                  <a:pt x="559" y="101"/>
                </a:lnTo>
                <a:lnTo>
                  <a:pt x="576" y="68"/>
                </a:lnTo>
                <a:lnTo>
                  <a:pt x="576" y="51"/>
                </a:lnTo>
                <a:lnTo>
                  <a:pt x="576" y="17"/>
                </a:lnTo>
                <a:lnTo>
                  <a:pt x="576" y="0"/>
                </a:lnTo>
                <a:lnTo>
                  <a:pt x="593" y="0"/>
                </a:lnTo>
                <a:lnTo>
                  <a:pt x="610" y="0"/>
                </a:lnTo>
                <a:lnTo>
                  <a:pt x="627" y="0"/>
                </a:lnTo>
                <a:lnTo>
                  <a:pt x="644" y="17"/>
                </a:lnTo>
                <a:lnTo>
                  <a:pt x="678" y="34"/>
                </a:lnTo>
                <a:lnTo>
                  <a:pt x="695" y="68"/>
                </a:lnTo>
                <a:lnTo>
                  <a:pt x="729" y="118"/>
                </a:lnTo>
                <a:lnTo>
                  <a:pt x="745" y="152"/>
                </a:lnTo>
                <a:lnTo>
                  <a:pt x="745" y="186"/>
                </a:lnTo>
                <a:lnTo>
                  <a:pt x="745" y="203"/>
                </a:lnTo>
                <a:lnTo>
                  <a:pt x="745" y="220"/>
                </a:lnTo>
                <a:lnTo>
                  <a:pt x="695" y="253"/>
                </a:lnTo>
                <a:lnTo>
                  <a:pt x="627" y="304"/>
                </a:lnTo>
                <a:lnTo>
                  <a:pt x="542" y="338"/>
                </a:lnTo>
                <a:lnTo>
                  <a:pt x="424" y="389"/>
                </a:lnTo>
                <a:lnTo>
                  <a:pt x="288" y="439"/>
                </a:lnTo>
                <a:lnTo>
                  <a:pt x="17" y="541"/>
                </a:lnTo>
                <a:lnTo>
                  <a:pt x="0" y="473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  <p:sp>
        <p:nvSpPr>
          <p:cNvPr id="4" name="Freeform 37"/>
          <p:cNvSpPr/>
          <p:nvPr/>
        </p:nvSpPr>
        <p:spPr>
          <a:xfrm>
            <a:off x="8485717" y="2279652"/>
            <a:ext cx="285749" cy="414867"/>
          </a:xfrm>
          <a:custGeom>
            <a:gdLst>
              <a:gd name="txL" fmla="*/ 0 w 339"/>
              <a:gd name="txT" fmla="*/ 0 h 490"/>
              <a:gd name="txR" fmla="*/ 339 w 339"/>
              <a:gd name="txB" fmla="*/ 490 h 490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339" h="490">
                <a:moveTo>
                  <a:pt x="254" y="490"/>
                </a:moveTo>
                <a:lnTo>
                  <a:pt x="254" y="490"/>
                </a:lnTo>
                <a:lnTo>
                  <a:pt x="237" y="490"/>
                </a:lnTo>
                <a:lnTo>
                  <a:pt x="220" y="456"/>
                </a:lnTo>
                <a:lnTo>
                  <a:pt x="203" y="440"/>
                </a:lnTo>
                <a:lnTo>
                  <a:pt x="186" y="406"/>
                </a:lnTo>
                <a:lnTo>
                  <a:pt x="170" y="372"/>
                </a:lnTo>
                <a:lnTo>
                  <a:pt x="153" y="321"/>
                </a:lnTo>
                <a:lnTo>
                  <a:pt x="119" y="271"/>
                </a:lnTo>
                <a:lnTo>
                  <a:pt x="68" y="152"/>
                </a:lnTo>
                <a:lnTo>
                  <a:pt x="34" y="85"/>
                </a:lnTo>
                <a:lnTo>
                  <a:pt x="17" y="34"/>
                </a:lnTo>
                <a:lnTo>
                  <a:pt x="0" y="17"/>
                </a:lnTo>
                <a:lnTo>
                  <a:pt x="0" y="0"/>
                </a:lnTo>
                <a:lnTo>
                  <a:pt x="17" y="0"/>
                </a:lnTo>
                <a:lnTo>
                  <a:pt x="51" y="0"/>
                </a:lnTo>
                <a:lnTo>
                  <a:pt x="85" y="0"/>
                </a:lnTo>
                <a:lnTo>
                  <a:pt x="136" y="17"/>
                </a:lnTo>
                <a:lnTo>
                  <a:pt x="186" y="34"/>
                </a:lnTo>
                <a:lnTo>
                  <a:pt x="220" y="68"/>
                </a:lnTo>
                <a:lnTo>
                  <a:pt x="254" y="102"/>
                </a:lnTo>
                <a:lnTo>
                  <a:pt x="305" y="186"/>
                </a:lnTo>
                <a:lnTo>
                  <a:pt x="339" y="271"/>
                </a:lnTo>
                <a:lnTo>
                  <a:pt x="339" y="304"/>
                </a:lnTo>
                <a:lnTo>
                  <a:pt x="339" y="338"/>
                </a:lnTo>
                <a:lnTo>
                  <a:pt x="322" y="423"/>
                </a:lnTo>
                <a:lnTo>
                  <a:pt x="305" y="456"/>
                </a:lnTo>
                <a:lnTo>
                  <a:pt x="288" y="473"/>
                </a:lnTo>
                <a:lnTo>
                  <a:pt x="271" y="490"/>
                </a:lnTo>
                <a:lnTo>
                  <a:pt x="254" y="490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  <p:sp>
        <p:nvSpPr>
          <p:cNvPr id="5" name="Freeform 39"/>
          <p:cNvSpPr/>
          <p:nvPr/>
        </p:nvSpPr>
        <p:spPr>
          <a:xfrm>
            <a:off x="8972551" y="2980268"/>
            <a:ext cx="1104900" cy="1159933"/>
          </a:xfrm>
          <a:custGeom>
            <a:gdLst>
              <a:gd name="txL" fmla="*/ 0 w 1305"/>
              <a:gd name="txT" fmla="*/ 0 h 1369"/>
              <a:gd name="txR" fmla="*/ 1305 w 1305"/>
              <a:gd name="txB" fmla="*/ 1369 h 1369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305" h="1369">
                <a:moveTo>
                  <a:pt x="1084" y="811"/>
                </a:moveTo>
                <a:lnTo>
                  <a:pt x="1101" y="744"/>
                </a:lnTo>
                <a:lnTo>
                  <a:pt x="1118" y="693"/>
                </a:lnTo>
                <a:lnTo>
                  <a:pt x="1135" y="659"/>
                </a:lnTo>
                <a:lnTo>
                  <a:pt x="1135" y="625"/>
                </a:lnTo>
                <a:lnTo>
                  <a:pt x="1152" y="591"/>
                </a:lnTo>
                <a:lnTo>
                  <a:pt x="1152" y="575"/>
                </a:lnTo>
                <a:lnTo>
                  <a:pt x="1169" y="575"/>
                </a:lnTo>
                <a:lnTo>
                  <a:pt x="1186" y="558"/>
                </a:lnTo>
                <a:lnTo>
                  <a:pt x="1186" y="575"/>
                </a:lnTo>
                <a:lnTo>
                  <a:pt x="1203" y="608"/>
                </a:lnTo>
                <a:lnTo>
                  <a:pt x="1220" y="676"/>
                </a:lnTo>
                <a:lnTo>
                  <a:pt x="1220" y="727"/>
                </a:lnTo>
                <a:lnTo>
                  <a:pt x="1237" y="777"/>
                </a:lnTo>
                <a:lnTo>
                  <a:pt x="1237" y="862"/>
                </a:lnTo>
                <a:lnTo>
                  <a:pt x="1254" y="946"/>
                </a:lnTo>
                <a:lnTo>
                  <a:pt x="1271" y="1014"/>
                </a:lnTo>
                <a:lnTo>
                  <a:pt x="1288" y="1065"/>
                </a:lnTo>
                <a:lnTo>
                  <a:pt x="1305" y="1098"/>
                </a:lnTo>
                <a:lnTo>
                  <a:pt x="1305" y="1132"/>
                </a:lnTo>
                <a:lnTo>
                  <a:pt x="1288" y="1166"/>
                </a:lnTo>
                <a:lnTo>
                  <a:pt x="1254" y="1200"/>
                </a:lnTo>
                <a:lnTo>
                  <a:pt x="1220" y="1234"/>
                </a:lnTo>
                <a:lnTo>
                  <a:pt x="1169" y="1267"/>
                </a:lnTo>
                <a:lnTo>
                  <a:pt x="1118" y="1284"/>
                </a:lnTo>
                <a:lnTo>
                  <a:pt x="1051" y="1318"/>
                </a:lnTo>
                <a:lnTo>
                  <a:pt x="966" y="1335"/>
                </a:lnTo>
                <a:lnTo>
                  <a:pt x="881" y="1352"/>
                </a:lnTo>
                <a:lnTo>
                  <a:pt x="746" y="1352"/>
                </a:lnTo>
                <a:lnTo>
                  <a:pt x="610" y="1369"/>
                </a:lnTo>
                <a:lnTo>
                  <a:pt x="458" y="1352"/>
                </a:lnTo>
                <a:lnTo>
                  <a:pt x="339" y="1335"/>
                </a:lnTo>
                <a:lnTo>
                  <a:pt x="237" y="1301"/>
                </a:lnTo>
                <a:lnTo>
                  <a:pt x="170" y="1250"/>
                </a:lnTo>
                <a:lnTo>
                  <a:pt x="102" y="1183"/>
                </a:lnTo>
                <a:lnTo>
                  <a:pt x="68" y="1081"/>
                </a:lnTo>
                <a:lnTo>
                  <a:pt x="51" y="963"/>
                </a:lnTo>
                <a:lnTo>
                  <a:pt x="51" y="828"/>
                </a:lnTo>
                <a:lnTo>
                  <a:pt x="51" y="676"/>
                </a:lnTo>
                <a:lnTo>
                  <a:pt x="51" y="558"/>
                </a:lnTo>
                <a:lnTo>
                  <a:pt x="51" y="439"/>
                </a:lnTo>
                <a:lnTo>
                  <a:pt x="51" y="321"/>
                </a:lnTo>
                <a:lnTo>
                  <a:pt x="51" y="237"/>
                </a:lnTo>
                <a:lnTo>
                  <a:pt x="34" y="169"/>
                </a:lnTo>
                <a:lnTo>
                  <a:pt x="34" y="118"/>
                </a:lnTo>
                <a:lnTo>
                  <a:pt x="17" y="85"/>
                </a:lnTo>
                <a:lnTo>
                  <a:pt x="0" y="51"/>
                </a:lnTo>
                <a:lnTo>
                  <a:pt x="0" y="34"/>
                </a:lnTo>
                <a:lnTo>
                  <a:pt x="0" y="17"/>
                </a:lnTo>
                <a:lnTo>
                  <a:pt x="17" y="0"/>
                </a:lnTo>
                <a:lnTo>
                  <a:pt x="34" y="0"/>
                </a:lnTo>
                <a:lnTo>
                  <a:pt x="51" y="0"/>
                </a:lnTo>
                <a:lnTo>
                  <a:pt x="85" y="17"/>
                </a:lnTo>
                <a:lnTo>
                  <a:pt x="119" y="51"/>
                </a:lnTo>
                <a:lnTo>
                  <a:pt x="170" y="68"/>
                </a:lnTo>
                <a:lnTo>
                  <a:pt x="187" y="85"/>
                </a:lnTo>
                <a:lnTo>
                  <a:pt x="203" y="118"/>
                </a:lnTo>
                <a:lnTo>
                  <a:pt x="220" y="118"/>
                </a:lnTo>
                <a:lnTo>
                  <a:pt x="220" y="135"/>
                </a:lnTo>
                <a:lnTo>
                  <a:pt x="203" y="186"/>
                </a:lnTo>
                <a:lnTo>
                  <a:pt x="203" y="254"/>
                </a:lnTo>
                <a:lnTo>
                  <a:pt x="187" y="321"/>
                </a:lnTo>
                <a:lnTo>
                  <a:pt x="170" y="507"/>
                </a:lnTo>
                <a:lnTo>
                  <a:pt x="170" y="608"/>
                </a:lnTo>
                <a:lnTo>
                  <a:pt x="170" y="727"/>
                </a:lnTo>
                <a:lnTo>
                  <a:pt x="187" y="811"/>
                </a:lnTo>
                <a:lnTo>
                  <a:pt x="187" y="896"/>
                </a:lnTo>
                <a:lnTo>
                  <a:pt x="203" y="963"/>
                </a:lnTo>
                <a:lnTo>
                  <a:pt x="220" y="1014"/>
                </a:lnTo>
                <a:lnTo>
                  <a:pt x="220" y="1048"/>
                </a:lnTo>
                <a:lnTo>
                  <a:pt x="254" y="1081"/>
                </a:lnTo>
                <a:lnTo>
                  <a:pt x="322" y="1132"/>
                </a:lnTo>
                <a:lnTo>
                  <a:pt x="356" y="1149"/>
                </a:lnTo>
                <a:lnTo>
                  <a:pt x="390" y="1166"/>
                </a:lnTo>
                <a:lnTo>
                  <a:pt x="475" y="1166"/>
                </a:lnTo>
                <a:lnTo>
                  <a:pt x="525" y="1166"/>
                </a:lnTo>
                <a:lnTo>
                  <a:pt x="593" y="1166"/>
                </a:lnTo>
                <a:lnTo>
                  <a:pt x="729" y="1166"/>
                </a:lnTo>
                <a:lnTo>
                  <a:pt x="864" y="1132"/>
                </a:lnTo>
                <a:lnTo>
                  <a:pt x="915" y="1115"/>
                </a:lnTo>
                <a:lnTo>
                  <a:pt x="966" y="1098"/>
                </a:lnTo>
                <a:lnTo>
                  <a:pt x="1000" y="1065"/>
                </a:lnTo>
                <a:lnTo>
                  <a:pt x="1034" y="997"/>
                </a:lnTo>
                <a:lnTo>
                  <a:pt x="1067" y="912"/>
                </a:lnTo>
                <a:lnTo>
                  <a:pt x="1084" y="862"/>
                </a:lnTo>
                <a:lnTo>
                  <a:pt x="1084" y="811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  <p:sp>
        <p:nvSpPr>
          <p:cNvPr id="6" name="Freeform 38"/>
          <p:cNvSpPr/>
          <p:nvPr/>
        </p:nvSpPr>
        <p:spPr>
          <a:xfrm>
            <a:off x="8915400" y="1765300"/>
            <a:ext cx="918633" cy="1130300"/>
          </a:xfrm>
          <a:custGeom>
            <a:gdLst>
              <a:gd name="txL" fmla="*/ 0 w 1085"/>
              <a:gd name="txT" fmla="*/ 0 h 1335"/>
              <a:gd name="txR" fmla="*/ 1085 w 1085"/>
              <a:gd name="txB" fmla="*/ 1335 h 1335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085" h="1335">
                <a:moveTo>
                  <a:pt x="932" y="929"/>
                </a:moveTo>
                <a:lnTo>
                  <a:pt x="949" y="862"/>
                </a:lnTo>
                <a:lnTo>
                  <a:pt x="983" y="794"/>
                </a:lnTo>
                <a:lnTo>
                  <a:pt x="1000" y="760"/>
                </a:lnTo>
                <a:lnTo>
                  <a:pt x="1017" y="760"/>
                </a:lnTo>
                <a:lnTo>
                  <a:pt x="1017" y="794"/>
                </a:lnTo>
                <a:lnTo>
                  <a:pt x="1017" y="845"/>
                </a:lnTo>
                <a:lnTo>
                  <a:pt x="1034" y="912"/>
                </a:lnTo>
                <a:lnTo>
                  <a:pt x="1034" y="980"/>
                </a:lnTo>
                <a:lnTo>
                  <a:pt x="1051" y="1048"/>
                </a:lnTo>
                <a:lnTo>
                  <a:pt x="1068" y="1098"/>
                </a:lnTo>
                <a:lnTo>
                  <a:pt x="1085" y="1132"/>
                </a:lnTo>
                <a:lnTo>
                  <a:pt x="1085" y="1166"/>
                </a:lnTo>
                <a:lnTo>
                  <a:pt x="1085" y="1200"/>
                </a:lnTo>
                <a:lnTo>
                  <a:pt x="1051" y="1233"/>
                </a:lnTo>
                <a:lnTo>
                  <a:pt x="1000" y="1267"/>
                </a:lnTo>
                <a:lnTo>
                  <a:pt x="949" y="1284"/>
                </a:lnTo>
                <a:lnTo>
                  <a:pt x="864" y="1301"/>
                </a:lnTo>
                <a:lnTo>
                  <a:pt x="763" y="1318"/>
                </a:lnTo>
                <a:lnTo>
                  <a:pt x="644" y="1318"/>
                </a:lnTo>
                <a:lnTo>
                  <a:pt x="543" y="1335"/>
                </a:lnTo>
                <a:lnTo>
                  <a:pt x="441" y="1335"/>
                </a:lnTo>
                <a:lnTo>
                  <a:pt x="356" y="1318"/>
                </a:lnTo>
                <a:lnTo>
                  <a:pt x="288" y="1301"/>
                </a:lnTo>
                <a:lnTo>
                  <a:pt x="221" y="1284"/>
                </a:lnTo>
                <a:lnTo>
                  <a:pt x="170" y="1250"/>
                </a:lnTo>
                <a:lnTo>
                  <a:pt x="136" y="1183"/>
                </a:lnTo>
                <a:lnTo>
                  <a:pt x="119" y="1115"/>
                </a:lnTo>
                <a:lnTo>
                  <a:pt x="102" y="1031"/>
                </a:lnTo>
                <a:lnTo>
                  <a:pt x="85" y="912"/>
                </a:lnTo>
                <a:lnTo>
                  <a:pt x="68" y="777"/>
                </a:lnTo>
                <a:lnTo>
                  <a:pt x="68" y="625"/>
                </a:lnTo>
                <a:lnTo>
                  <a:pt x="68" y="541"/>
                </a:lnTo>
                <a:lnTo>
                  <a:pt x="68" y="473"/>
                </a:lnTo>
                <a:lnTo>
                  <a:pt x="51" y="405"/>
                </a:lnTo>
                <a:lnTo>
                  <a:pt x="51" y="355"/>
                </a:lnTo>
                <a:lnTo>
                  <a:pt x="51" y="304"/>
                </a:lnTo>
                <a:lnTo>
                  <a:pt x="51" y="253"/>
                </a:lnTo>
                <a:lnTo>
                  <a:pt x="51" y="220"/>
                </a:lnTo>
                <a:lnTo>
                  <a:pt x="51" y="203"/>
                </a:lnTo>
                <a:lnTo>
                  <a:pt x="51" y="135"/>
                </a:lnTo>
                <a:lnTo>
                  <a:pt x="17" y="84"/>
                </a:lnTo>
                <a:lnTo>
                  <a:pt x="0" y="68"/>
                </a:lnTo>
                <a:lnTo>
                  <a:pt x="0" y="51"/>
                </a:lnTo>
                <a:lnTo>
                  <a:pt x="0" y="17"/>
                </a:lnTo>
                <a:lnTo>
                  <a:pt x="17" y="0"/>
                </a:lnTo>
                <a:lnTo>
                  <a:pt x="34" y="0"/>
                </a:lnTo>
                <a:lnTo>
                  <a:pt x="68" y="0"/>
                </a:lnTo>
                <a:lnTo>
                  <a:pt x="102" y="17"/>
                </a:lnTo>
                <a:lnTo>
                  <a:pt x="170" y="51"/>
                </a:lnTo>
                <a:lnTo>
                  <a:pt x="238" y="101"/>
                </a:lnTo>
                <a:lnTo>
                  <a:pt x="255" y="135"/>
                </a:lnTo>
                <a:lnTo>
                  <a:pt x="255" y="169"/>
                </a:lnTo>
                <a:lnTo>
                  <a:pt x="255" y="203"/>
                </a:lnTo>
                <a:lnTo>
                  <a:pt x="255" y="237"/>
                </a:lnTo>
                <a:lnTo>
                  <a:pt x="238" y="270"/>
                </a:lnTo>
                <a:lnTo>
                  <a:pt x="221" y="321"/>
                </a:lnTo>
                <a:lnTo>
                  <a:pt x="221" y="372"/>
                </a:lnTo>
                <a:lnTo>
                  <a:pt x="204" y="507"/>
                </a:lnTo>
                <a:lnTo>
                  <a:pt x="187" y="625"/>
                </a:lnTo>
                <a:lnTo>
                  <a:pt x="187" y="760"/>
                </a:lnTo>
                <a:lnTo>
                  <a:pt x="187" y="895"/>
                </a:lnTo>
                <a:lnTo>
                  <a:pt x="204" y="963"/>
                </a:lnTo>
                <a:lnTo>
                  <a:pt x="221" y="1031"/>
                </a:lnTo>
                <a:lnTo>
                  <a:pt x="238" y="1064"/>
                </a:lnTo>
                <a:lnTo>
                  <a:pt x="255" y="1098"/>
                </a:lnTo>
                <a:lnTo>
                  <a:pt x="288" y="1132"/>
                </a:lnTo>
                <a:lnTo>
                  <a:pt x="339" y="1149"/>
                </a:lnTo>
                <a:lnTo>
                  <a:pt x="424" y="1166"/>
                </a:lnTo>
                <a:lnTo>
                  <a:pt x="509" y="1166"/>
                </a:lnTo>
                <a:lnTo>
                  <a:pt x="593" y="1183"/>
                </a:lnTo>
                <a:lnTo>
                  <a:pt x="678" y="1166"/>
                </a:lnTo>
                <a:lnTo>
                  <a:pt x="746" y="1166"/>
                </a:lnTo>
                <a:lnTo>
                  <a:pt x="797" y="1149"/>
                </a:lnTo>
                <a:lnTo>
                  <a:pt x="847" y="1115"/>
                </a:lnTo>
                <a:lnTo>
                  <a:pt x="881" y="1081"/>
                </a:lnTo>
                <a:lnTo>
                  <a:pt x="915" y="1014"/>
                </a:lnTo>
                <a:lnTo>
                  <a:pt x="932" y="929"/>
                </a:lnTo>
              </a:path>
            </a:pathLst>
          </a:custGeom>
          <a:solidFill>
            <a:srgbClr val="FF0000">
              <a:alpha val="100000"/>
            </a:srgbClr>
          </a:solidFill>
          <a:ln w="1905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40" tIns="45720" rIns="91440" bIns="4572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3" grpId="0"/>
      <p:bldP spid="24" grpId="0"/>
      <p:bldP spid="25" grpId="0"/>
      <p:bldP spid="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 Box 2"/>
          <p:cNvSpPr txBox="1">
            <a:spLocks noChangeArrowheads="1"/>
          </p:cNvSpPr>
          <p:nvPr/>
        </p:nvSpPr>
        <p:spPr bwMode="auto">
          <a:xfrm>
            <a:off x="1590675" y="1164589"/>
            <a:ext cx="2199640" cy="10147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6000" b="1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cs typeface="黑体" panose="02010609060101010101" pitchFamily="49" charset="-122"/>
                <a:sym typeface="+mn-ea"/>
              </a:rPr>
              <a:t>tián </a:t>
            </a:r>
            <a:endParaRPr lang="en-US" altLang="zh-CN" sz="6000" b="1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276699" y="4361181"/>
            <a:ext cx="1578610" cy="932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5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none" lIns="91440" tIns="45720" rIns="91440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65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甘甜</a:t>
            </a:r>
            <a:endParaRPr lang="zh-CN" altLang="en-US" sz="5465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7276699" y="3429000"/>
            <a:ext cx="1578610" cy="932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5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none" lIns="91440" tIns="45720" rIns="91440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65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甜品</a:t>
            </a:r>
            <a:endParaRPr lang="zh-CN" altLang="en-US" sz="5465" b="1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5545455" y="816611"/>
            <a:ext cx="4533900" cy="2436495"/>
            <a:chOff x="8733" y="1286"/>
            <a:chExt cx="7140" cy="3837"/>
          </a:xfrm>
        </p:grpSpPr>
        <p:sp>
          <p:nvSpPr>
            <p:cNvPr id="5" name="矩形 4"/>
            <p:cNvSpPr/>
            <p:nvPr/>
          </p:nvSpPr>
          <p:spPr>
            <a:xfrm>
              <a:off x="10719" y="1286"/>
              <a:ext cx="3168" cy="1016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rgbClr val="00B0F0"/>
                  </a:solidFill>
                  <a:latin typeface="+mn-ea"/>
                </a:rPr>
                <a:t>左右结构</a:t>
              </a:r>
              <a:endParaRPr lang="zh-CN" altLang="en-US" sz="3600" b="1">
                <a:solidFill>
                  <a:srgbClr val="00B0F0"/>
                </a:solidFill>
                <a:latin typeface="+mn-ea"/>
              </a:endParaRPr>
            </a:p>
          </p:txBody>
        </p:sp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733" y="2395"/>
              <a:ext cx="7140" cy="1305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733" y="3833"/>
              <a:ext cx="3540" cy="1290"/>
            </a:xfrm>
            <a:prstGeom prst="rect">
              <a:avLst/>
            </a:prstGeom>
          </p:spPr>
        </p:pic>
      </p:grpSp>
      <p:pic>
        <p:nvPicPr>
          <p:cNvPr id="27" name="图片 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22705" y="2364105"/>
            <a:ext cx="2736000" cy="273600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7" name="图片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5410" y="1257935"/>
            <a:ext cx="4762500" cy="3333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" name="文本框 40"/>
          <p:cNvSpPr txBox="1">
            <a:spLocks noChangeArrowheads="1"/>
          </p:cNvSpPr>
          <p:nvPr/>
        </p:nvSpPr>
        <p:spPr bwMode="auto">
          <a:xfrm>
            <a:off x="1249999" y="272099"/>
            <a:ext cx="2471737" cy="1116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6665" b="1">
                <a:latin typeface="宋体" panose="02010600030101010101" pitchFamily="2" charset="-122"/>
              </a:rPr>
              <a:t>gān</a:t>
            </a:r>
            <a:endParaRPr lang="en-US" altLang="zh-CN" sz="6665" b="1">
              <a:latin typeface="宋体" panose="02010600030101010101" pitchFamily="2" charset="-122"/>
            </a:endParaRP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3950019" y="1259841"/>
            <a:ext cx="2319337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文鼎CS中宋" pitchFamily="49" charset="-122"/>
              </a:rPr>
              <a:t>结构</a:t>
            </a:r>
            <a:endParaRPr lang="zh-CN" altLang="en-US" sz="4800" b="1">
              <a:latin typeface="文鼎CS中宋" pitchFamily="49" charset="-122"/>
            </a:endParaRPr>
          </a:p>
        </p:txBody>
      </p:sp>
      <p:sp>
        <p:nvSpPr>
          <p:cNvPr id="3" name="文本框 2"/>
          <p:cNvSpPr txBox="1">
            <a:spLocks noChangeArrowheads="1"/>
          </p:cNvSpPr>
          <p:nvPr/>
        </p:nvSpPr>
        <p:spPr bwMode="auto">
          <a:xfrm>
            <a:off x="3234055" y="4663441"/>
            <a:ext cx="6154739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甘甜  甘蔗  甘草</a:t>
            </a:r>
            <a:endParaRPr lang="zh-CN" altLang="en-US" sz="4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7"/>
          <p:cNvSpPr txBox="1">
            <a:spLocks noChangeArrowheads="1"/>
          </p:cNvSpPr>
          <p:nvPr/>
        </p:nvSpPr>
        <p:spPr bwMode="auto">
          <a:xfrm>
            <a:off x="1370331" y="4663441"/>
            <a:ext cx="200342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文鼎CS中宋" pitchFamily="49" charset="-122"/>
              </a:rPr>
              <a:t>组词</a:t>
            </a:r>
            <a:endParaRPr lang="zh-CN" altLang="en-US" sz="4800" b="1">
              <a:latin typeface="文鼎CS中宋" pitchFamily="49" charset="-122"/>
            </a:endParaRPr>
          </a:p>
        </p:txBody>
      </p:sp>
      <p:sp>
        <p:nvSpPr>
          <p:cNvPr id="12" name="文本框 11"/>
          <p:cNvSpPr txBox="1">
            <a:spLocks noChangeArrowheads="1"/>
          </p:cNvSpPr>
          <p:nvPr/>
        </p:nvSpPr>
        <p:spPr bwMode="auto">
          <a:xfrm>
            <a:off x="5821680" y="1259841"/>
            <a:ext cx="3362325" cy="82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独体结构</a:t>
            </a:r>
            <a:endParaRPr lang="zh-CN" altLang="en-US" sz="48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345" name="图片 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4129405" y="3048953"/>
            <a:ext cx="6746875" cy="1312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dur="49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dur="49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dur="49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dur="49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2" grpId="0"/>
      <p:bldP spid="3" grpId="0"/>
      <p:bldP spid="8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75"/>
          <p:cNvSpPr txBox="1"/>
          <p:nvPr/>
        </p:nvSpPr>
        <p:spPr>
          <a:xfrm>
            <a:off x="711135" y="1272559"/>
            <a:ext cx="3143272" cy="1013460"/>
          </a:xfrm>
          <a:prstGeom prst="rect">
            <a:avLst/>
          </a:prstGeom>
          <a:noFill/>
        </p:spPr>
        <p:txBody>
          <a:bodyPr wrap="square" lIns="91430" tIns="45714" rIns="91430" bIns="4571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err="1">
                <a:solidFill>
                  <a:srgbClr val="FF0000"/>
                </a:solidFill>
                <a:latin typeface="宋体" panose="02010600030101010101" pitchFamily="2" charset="-122"/>
                <a:ea typeface="GB Pinyinok-B" panose="02010601030101010101" pitchFamily="2" charset="-122"/>
                <a:cs typeface="宋体" panose="02010600030101010101" pitchFamily="2" charset="-122"/>
              </a:rPr>
              <a:t>cài</a:t>
            </a:r>
            <a:endParaRPr lang="zh-CN" altLang="en-US" sz="6000">
              <a:solidFill>
                <a:srgbClr val="FF0000"/>
              </a:solidFill>
              <a:latin typeface="宋体" panose="02010600030101010101" pitchFamily="2" charset="-122"/>
              <a:ea typeface="GB Pinyinok-B" panose="02010601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75"/>
          <p:cNvSpPr txBox="1"/>
          <p:nvPr/>
        </p:nvSpPr>
        <p:spPr>
          <a:xfrm>
            <a:off x="5096344" y="1643052"/>
            <a:ext cx="4960929" cy="643890"/>
          </a:xfrm>
          <a:prstGeom prst="rect">
            <a:avLst/>
          </a:prstGeom>
          <a:noFill/>
        </p:spPr>
        <p:txBody>
          <a:bodyPr wrap="square" lIns="91430" tIns="45714" rIns="91430" bIns="4571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</a:rPr>
              <a:t>部首：艹（草字头）</a:t>
            </a:r>
            <a:endParaRPr lang="en-US" altLang="zh-CN" sz="3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文本框 75"/>
          <p:cNvSpPr txBox="1"/>
          <p:nvPr/>
        </p:nvSpPr>
        <p:spPr>
          <a:xfrm>
            <a:off x="5096344" y="2500307"/>
            <a:ext cx="4000528" cy="643890"/>
          </a:xfrm>
          <a:prstGeom prst="rect">
            <a:avLst/>
          </a:prstGeom>
          <a:noFill/>
        </p:spPr>
        <p:txBody>
          <a:bodyPr wrap="square" lIns="91430" tIns="45714" rIns="91430" bIns="4571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</a:rPr>
              <a:t>结构：上下结构。</a:t>
            </a:r>
            <a:endParaRPr lang="en-US" altLang="zh-CN" sz="3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75"/>
          <p:cNvSpPr txBox="1"/>
          <p:nvPr/>
        </p:nvSpPr>
        <p:spPr>
          <a:xfrm>
            <a:off x="5096347" y="3357563"/>
            <a:ext cx="4429156" cy="643890"/>
          </a:xfrm>
          <a:prstGeom prst="rect">
            <a:avLst/>
          </a:prstGeom>
          <a:noFill/>
        </p:spPr>
        <p:txBody>
          <a:bodyPr wrap="square" lIns="91430" tIns="45714" rIns="91430" bIns="4571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</a:rPr>
              <a:t>组词：蔬菜  青菜</a:t>
            </a:r>
            <a:endParaRPr lang="en-US" altLang="zh-CN" sz="3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文本框 75"/>
          <p:cNvSpPr txBox="1"/>
          <p:nvPr/>
        </p:nvSpPr>
        <p:spPr>
          <a:xfrm>
            <a:off x="5096347" y="4214817"/>
            <a:ext cx="6357983" cy="643890"/>
          </a:xfrm>
          <a:prstGeom prst="rect">
            <a:avLst/>
          </a:prstGeom>
          <a:noFill/>
        </p:spPr>
        <p:txBody>
          <a:bodyPr wrap="square" lIns="91430" tIns="45714" rIns="91430" bIns="45714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</a:rPr>
              <a:t>造句：我们要多吃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蔬菜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en-US" altLang="zh-CN" sz="36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7" name="图片 5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102464" y="2343648"/>
            <a:ext cx="2360613" cy="2360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PA_组合 21"/>
          <p:cNvGrpSpPr>
            <a:grpSpLocks noChangeAspect="1"/>
          </p:cNvGrpSpPr>
          <p:nvPr>
            <p:custDataLst>
              <p:tags r:id="rId3"/>
            </p:custDataLst>
          </p:nvPr>
        </p:nvGrpSpPr>
        <p:grpSpPr>
          <a:xfrm>
            <a:off x="1385192" y="2659499"/>
            <a:ext cx="1795156" cy="1800000"/>
            <a:chOff x="1309725" y="1322407"/>
            <a:chExt cx="1122363" cy="1125538"/>
          </a:xfrm>
          <a:solidFill>
            <a:schemeClr val="tx1"/>
          </a:solidFill>
        </p:grpSpPr>
        <p:sp>
          <p:nvSpPr>
            <p:cNvPr id="9" name="Freeform 7"/>
            <p:cNvSpPr/>
            <p:nvPr/>
          </p:nvSpPr>
          <p:spPr bwMode="auto">
            <a:xfrm>
              <a:off x="1501813" y="1790720"/>
              <a:ext cx="136525" cy="111125"/>
            </a:xfrm>
            <a:custGeom>
              <a:gdLst>
                <a:gd name="T0" fmla="*/ 118 w 171"/>
                <a:gd name="T1" fmla="*/ 30 h 140"/>
                <a:gd name="T2" fmla="*/ 137 w 171"/>
                <a:gd name="T3" fmla="*/ 40 h 140"/>
                <a:gd name="T4" fmla="*/ 148 w 171"/>
                <a:gd name="T5" fmla="*/ 47 h 140"/>
                <a:gd name="T6" fmla="*/ 158 w 171"/>
                <a:gd name="T7" fmla="*/ 55 h 140"/>
                <a:gd name="T8" fmla="*/ 163 w 171"/>
                <a:gd name="T9" fmla="*/ 62 h 140"/>
                <a:gd name="T10" fmla="*/ 169 w 171"/>
                <a:gd name="T11" fmla="*/ 70 h 140"/>
                <a:gd name="T12" fmla="*/ 171 w 171"/>
                <a:gd name="T13" fmla="*/ 78 h 140"/>
                <a:gd name="T14" fmla="*/ 171 w 171"/>
                <a:gd name="T15" fmla="*/ 93 h 140"/>
                <a:gd name="T16" fmla="*/ 171 w 171"/>
                <a:gd name="T17" fmla="*/ 108 h 140"/>
                <a:gd name="T18" fmla="*/ 169 w 171"/>
                <a:gd name="T19" fmla="*/ 119 h 140"/>
                <a:gd name="T20" fmla="*/ 167 w 171"/>
                <a:gd name="T21" fmla="*/ 127 h 140"/>
                <a:gd name="T22" fmla="*/ 160 w 171"/>
                <a:gd name="T23" fmla="*/ 133 h 140"/>
                <a:gd name="T24" fmla="*/ 150 w 171"/>
                <a:gd name="T25" fmla="*/ 140 h 140"/>
                <a:gd name="T26" fmla="*/ 146 w 171"/>
                <a:gd name="T27" fmla="*/ 140 h 140"/>
                <a:gd name="T28" fmla="*/ 139 w 171"/>
                <a:gd name="T29" fmla="*/ 138 h 140"/>
                <a:gd name="T30" fmla="*/ 127 w 171"/>
                <a:gd name="T31" fmla="*/ 133 h 140"/>
                <a:gd name="T32" fmla="*/ 110 w 171"/>
                <a:gd name="T33" fmla="*/ 121 h 140"/>
                <a:gd name="T34" fmla="*/ 89 w 171"/>
                <a:gd name="T35" fmla="*/ 106 h 140"/>
                <a:gd name="T36" fmla="*/ 68 w 171"/>
                <a:gd name="T37" fmla="*/ 87 h 140"/>
                <a:gd name="T38" fmla="*/ 47 w 171"/>
                <a:gd name="T39" fmla="*/ 70 h 140"/>
                <a:gd name="T40" fmla="*/ 32 w 171"/>
                <a:gd name="T41" fmla="*/ 55 h 140"/>
                <a:gd name="T42" fmla="*/ 21 w 171"/>
                <a:gd name="T43" fmla="*/ 41 h 140"/>
                <a:gd name="T44" fmla="*/ 9 w 171"/>
                <a:gd name="T45" fmla="*/ 28 h 140"/>
                <a:gd name="T46" fmla="*/ 2 w 171"/>
                <a:gd name="T47" fmla="*/ 19 h 140"/>
                <a:gd name="T48" fmla="*/ 0 w 171"/>
                <a:gd name="T49" fmla="*/ 11 h 140"/>
                <a:gd name="T50" fmla="*/ 2 w 171"/>
                <a:gd name="T51" fmla="*/ 5 h 140"/>
                <a:gd name="T52" fmla="*/ 4 w 171"/>
                <a:gd name="T53" fmla="*/ 1 h 140"/>
                <a:gd name="T54" fmla="*/ 6 w 171"/>
                <a:gd name="T55" fmla="*/ 0 h 140"/>
                <a:gd name="T56" fmla="*/ 13 w 171"/>
                <a:gd name="T57" fmla="*/ 0 h 140"/>
                <a:gd name="T58" fmla="*/ 21 w 171"/>
                <a:gd name="T59" fmla="*/ 0 h 140"/>
                <a:gd name="T60" fmla="*/ 32 w 171"/>
                <a:gd name="T61" fmla="*/ 1 h 140"/>
                <a:gd name="T62" fmla="*/ 49 w 171"/>
                <a:gd name="T63" fmla="*/ 5 h 140"/>
                <a:gd name="T64" fmla="*/ 72 w 171"/>
                <a:gd name="T65" fmla="*/ 13 h 140"/>
                <a:gd name="T66" fmla="*/ 103 w 171"/>
                <a:gd name="T67" fmla="*/ 22 h 1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1" h="140">
                  <a:moveTo>
                    <a:pt x="103" y="22"/>
                  </a:moveTo>
                  <a:lnTo>
                    <a:pt x="118" y="30"/>
                  </a:lnTo>
                  <a:lnTo>
                    <a:pt x="131" y="38"/>
                  </a:lnTo>
                  <a:lnTo>
                    <a:pt x="137" y="40"/>
                  </a:lnTo>
                  <a:lnTo>
                    <a:pt x="143" y="43"/>
                  </a:lnTo>
                  <a:lnTo>
                    <a:pt x="148" y="47"/>
                  </a:lnTo>
                  <a:lnTo>
                    <a:pt x="154" y="51"/>
                  </a:lnTo>
                  <a:lnTo>
                    <a:pt x="158" y="55"/>
                  </a:lnTo>
                  <a:lnTo>
                    <a:pt x="162" y="59"/>
                  </a:lnTo>
                  <a:lnTo>
                    <a:pt x="163" y="62"/>
                  </a:lnTo>
                  <a:lnTo>
                    <a:pt x="167" y="66"/>
                  </a:lnTo>
                  <a:lnTo>
                    <a:pt x="169" y="70"/>
                  </a:lnTo>
                  <a:lnTo>
                    <a:pt x="171" y="74"/>
                  </a:lnTo>
                  <a:lnTo>
                    <a:pt x="171" y="78"/>
                  </a:lnTo>
                  <a:lnTo>
                    <a:pt x="171" y="81"/>
                  </a:lnTo>
                  <a:lnTo>
                    <a:pt x="171" y="93"/>
                  </a:lnTo>
                  <a:lnTo>
                    <a:pt x="171" y="100"/>
                  </a:lnTo>
                  <a:lnTo>
                    <a:pt x="171" y="108"/>
                  </a:lnTo>
                  <a:lnTo>
                    <a:pt x="171" y="114"/>
                  </a:lnTo>
                  <a:lnTo>
                    <a:pt x="169" y="119"/>
                  </a:lnTo>
                  <a:lnTo>
                    <a:pt x="169" y="123"/>
                  </a:lnTo>
                  <a:lnTo>
                    <a:pt x="167" y="127"/>
                  </a:lnTo>
                  <a:lnTo>
                    <a:pt x="165" y="129"/>
                  </a:lnTo>
                  <a:lnTo>
                    <a:pt x="160" y="133"/>
                  </a:lnTo>
                  <a:lnTo>
                    <a:pt x="156" y="137"/>
                  </a:lnTo>
                  <a:lnTo>
                    <a:pt x="150" y="140"/>
                  </a:lnTo>
                  <a:lnTo>
                    <a:pt x="148" y="140"/>
                  </a:lnTo>
                  <a:lnTo>
                    <a:pt x="146" y="140"/>
                  </a:lnTo>
                  <a:lnTo>
                    <a:pt x="143" y="140"/>
                  </a:lnTo>
                  <a:lnTo>
                    <a:pt x="139" y="138"/>
                  </a:lnTo>
                  <a:lnTo>
                    <a:pt x="133" y="137"/>
                  </a:lnTo>
                  <a:lnTo>
                    <a:pt x="127" y="133"/>
                  </a:lnTo>
                  <a:lnTo>
                    <a:pt x="120" y="127"/>
                  </a:lnTo>
                  <a:lnTo>
                    <a:pt x="110" y="121"/>
                  </a:lnTo>
                  <a:lnTo>
                    <a:pt x="101" y="114"/>
                  </a:lnTo>
                  <a:lnTo>
                    <a:pt x="89" y="106"/>
                  </a:lnTo>
                  <a:lnTo>
                    <a:pt x="78" y="97"/>
                  </a:lnTo>
                  <a:lnTo>
                    <a:pt x="68" y="87"/>
                  </a:lnTo>
                  <a:lnTo>
                    <a:pt x="57" y="79"/>
                  </a:lnTo>
                  <a:lnTo>
                    <a:pt x="47" y="70"/>
                  </a:lnTo>
                  <a:lnTo>
                    <a:pt x="40" y="62"/>
                  </a:lnTo>
                  <a:lnTo>
                    <a:pt x="32" y="55"/>
                  </a:lnTo>
                  <a:lnTo>
                    <a:pt x="27" y="47"/>
                  </a:lnTo>
                  <a:lnTo>
                    <a:pt x="21" y="41"/>
                  </a:lnTo>
                  <a:lnTo>
                    <a:pt x="15" y="34"/>
                  </a:lnTo>
                  <a:lnTo>
                    <a:pt x="9" y="28"/>
                  </a:lnTo>
                  <a:lnTo>
                    <a:pt x="6" y="24"/>
                  </a:lnTo>
                  <a:lnTo>
                    <a:pt x="2" y="19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0" y="9"/>
                  </a:lnTo>
                  <a:lnTo>
                    <a:pt x="2" y="5"/>
                  </a:lnTo>
                  <a:lnTo>
                    <a:pt x="2" y="3"/>
                  </a:lnTo>
                  <a:lnTo>
                    <a:pt x="4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9" y="0"/>
                  </a:lnTo>
                  <a:lnTo>
                    <a:pt x="13" y="0"/>
                  </a:lnTo>
                  <a:lnTo>
                    <a:pt x="17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1"/>
                  </a:lnTo>
                  <a:lnTo>
                    <a:pt x="40" y="3"/>
                  </a:lnTo>
                  <a:lnTo>
                    <a:pt x="49" y="5"/>
                  </a:lnTo>
                  <a:lnTo>
                    <a:pt x="61" y="7"/>
                  </a:lnTo>
                  <a:lnTo>
                    <a:pt x="72" y="13"/>
                  </a:lnTo>
                  <a:lnTo>
                    <a:pt x="87" y="17"/>
                  </a:lnTo>
                  <a:lnTo>
                    <a:pt x="103" y="22"/>
                  </a:lnTo>
                  <a:lnTo>
                    <a:pt x="103" y="22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728825" y="1752620"/>
              <a:ext cx="107950" cy="87313"/>
            </a:xfrm>
            <a:custGeom>
              <a:gdLst>
                <a:gd name="T0" fmla="*/ 82 w 135"/>
                <a:gd name="T1" fmla="*/ 107 h 110"/>
                <a:gd name="T2" fmla="*/ 74 w 135"/>
                <a:gd name="T3" fmla="*/ 105 h 110"/>
                <a:gd name="T4" fmla="*/ 67 w 135"/>
                <a:gd name="T5" fmla="*/ 101 h 110"/>
                <a:gd name="T6" fmla="*/ 59 w 135"/>
                <a:gd name="T7" fmla="*/ 95 h 110"/>
                <a:gd name="T8" fmla="*/ 54 w 135"/>
                <a:gd name="T9" fmla="*/ 89 h 110"/>
                <a:gd name="T10" fmla="*/ 46 w 135"/>
                <a:gd name="T11" fmla="*/ 82 h 110"/>
                <a:gd name="T12" fmla="*/ 38 w 135"/>
                <a:gd name="T13" fmla="*/ 74 h 110"/>
                <a:gd name="T14" fmla="*/ 33 w 135"/>
                <a:gd name="T15" fmla="*/ 65 h 110"/>
                <a:gd name="T16" fmla="*/ 25 w 135"/>
                <a:gd name="T17" fmla="*/ 53 h 110"/>
                <a:gd name="T18" fmla="*/ 17 w 135"/>
                <a:gd name="T19" fmla="*/ 46 h 110"/>
                <a:gd name="T20" fmla="*/ 14 w 135"/>
                <a:gd name="T21" fmla="*/ 36 h 110"/>
                <a:gd name="T22" fmla="*/ 8 w 135"/>
                <a:gd name="T23" fmla="*/ 30 h 110"/>
                <a:gd name="T24" fmla="*/ 6 w 135"/>
                <a:gd name="T25" fmla="*/ 23 h 110"/>
                <a:gd name="T26" fmla="*/ 2 w 135"/>
                <a:gd name="T27" fmla="*/ 17 h 110"/>
                <a:gd name="T28" fmla="*/ 0 w 135"/>
                <a:gd name="T29" fmla="*/ 11 h 110"/>
                <a:gd name="T30" fmla="*/ 0 w 135"/>
                <a:gd name="T31" fmla="*/ 6 h 110"/>
                <a:gd name="T32" fmla="*/ 0 w 135"/>
                <a:gd name="T33" fmla="*/ 0 h 110"/>
                <a:gd name="T34" fmla="*/ 12 w 135"/>
                <a:gd name="T35" fmla="*/ 2 h 110"/>
                <a:gd name="T36" fmla="*/ 23 w 135"/>
                <a:gd name="T37" fmla="*/ 2 h 110"/>
                <a:gd name="T38" fmla="*/ 46 w 135"/>
                <a:gd name="T39" fmla="*/ 4 h 110"/>
                <a:gd name="T40" fmla="*/ 67 w 135"/>
                <a:gd name="T41" fmla="*/ 8 h 110"/>
                <a:gd name="T42" fmla="*/ 78 w 135"/>
                <a:gd name="T43" fmla="*/ 9 h 110"/>
                <a:gd name="T44" fmla="*/ 88 w 135"/>
                <a:gd name="T45" fmla="*/ 13 h 110"/>
                <a:gd name="T46" fmla="*/ 101 w 135"/>
                <a:gd name="T47" fmla="*/ 21 h 110"/>
                <a:gd name="T48" fmla="*/ 109 w 135"/>
                <a:gd name="T49" fmla="*/ 27 h 110"/>
                <a:gd name="T50" fmla="*/ 114 w 135"/>
                <a:gd name="T51" fmla="*/ 30 h 110"/>
                <a:gd name="T52" fmla="*/ 120 w 135"/>
                <a:gd name="T53" fmla="*/ 36 h 110"/>
                <a:gd name="T54" fmla="*/ 124 w 135"/>
                <a:gd name="T55" fmla="*/ 42 h 110"/>
                <a:gd name="T56" fmla="*/ 128 w 135"/>
                <a:gd name="T57" fmla="*/ 48 h 110"/>
                <a:gd name="T58" fmla="*/ 131 w 135"/>
                <a:gd name="T59" fmla="*/ 53 h 110"/>
                <a:gd name="T60" fmla="*/ 133 w 135"/>
                <a:gd name="T61" fmla="*/ 61 h 110"/>
                <a:gd name="T62" fmla="*/ 135 w 135"/>
                <a:gd name="T63" fmla="*/ 67 h 110"/>
                <a:gd name="T64" fmla="*/ 135 w 135"/>
                <a:gd name="T65" fmla="*/ 70 h 110"/>
                <a:gd name="T66" fmla="*/ 135 w 135"/>
                <a:gd name="T67" fmla="*/ 76 h 110"/>
                <a:gd name="T68" fmla="*/ 135 w 135"/>
                <a:gd name="T69" fmla="*/ 82 h 110"/>
                <a:gd name="T70" fmla="*/ 135 w 135"/>
                <a:gd name="T71" fmla="*/ 86 h 110"/>
                <a:gd name="T72" fmla="*/ 133 w 135"/>
                <a:gd name="T73" fmla="*/ 89 h 110"/>
                <a:gd name="T74" fmla="*/ 131 w 135"/>
                <a:gd name="T75" fmla="*/ 95 h 110"/>
                <a:gd name="T76" fmla="*/ 128 w 135"/>
                <a:gd name="T77" fmla="*/ 101 h 110"/>
                <a:gd name="T78" fmla="*/ 124 w 135"/>
                <a:gd name="T79" fmla="*/ 105 h 110"/>
                <a:gd name="T80" fmla="*/ 120 w 135"/>
                <a:gd name="T81" fmla="*/ 108 h 110"/>
                <a:gd name="T82" fmla="*/ 114 w 135"/>
                <a:gd name="T83" fmla="*/ 110 h 110"/>
                <a:gd name="T84" fmla="*/ 107 w 135"/>
                <a:gd name="T85" fmla="*/ 110 h 110"/>
                <a:gd name="T86" fmla="*/ 99 w 135"/>
                <a:gd name="T87" fmla="*/ 110 h 110"/>
                <a:gd name="T88" fmla="*/ 90 w 135"/>
                <a:gd name="T89" fmla="*/ 108 h 110"/>
                <a:gd name="T90" fmla="*/ 82 w 135"/>
                <a:gd name="T91" fmla="*/ 107 h 110"/>
                <a:gd name="T92" fmla="*/ 82 w 135"/>
                <a:gd name="T93" fmla="*/ 107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35" h="110">
                  <a:moveTo>
                    <a:pt x="82" y="107"/>
                  </a:moveTo>
                  <a:lnTo>
                    <a:pt x="74" y="105"/>
                  </a:lnTo>
                  <a:lnTo>
                    <a:pt x="67" y="101"/>
                  </a:lnTo>
                  <a:lnTo>
                    <a:pt x="59" y="95"/>
                  </a:lnTo>
                  <a:lnTo>
                    <a:pt x="54" y="89"/>
                  </a:lnTo>
                  <a:lnTo>
                    <a:pt x="46" y="82"/>
                  </a:lnTo>
                  <a:lnTo>
                    <a:pt x="38" y="74"/>
                  </a:lnTo>
                  <a:lnTo>
                    <a:pt x="33" y="65"/>
                  </a:lnTo>
                  <a:lnTo>
                    <a:pt x="25" y="53"/>
                  </a:lnTo>
                  <a:lnTo>
                    <a:pt x="17" y="46"/>
                  </a:lnTo>
                  <a:lnTo>
                    <a:pt x="14" y="36"/>
                  </a:lnTo>
                  <a:lnTo>
                    <a:pt x="8" y="30"/>
                  </a:lnTo>
                  <a:lnTo>
                    <a:pt x="6" y="23"/>
                  </a:lnTo>
                  <a:lnTo>
                    <a:pt x="2" y="17"/>
                  </a:lnTo>
                  <a:lnTo>
                    <a:pt x="0" y="11"/>
                  </a:lnTo>
                  <a:lnTo>
                    <a:pt x="0" y="6"/>
                  </a:lnTo>
                  <a:lnTo>
                    <a:pt x="0" y="0"/>
                  </a:lnTo>
                  <a:lnTo>
                    <a:pt x="12" y="2"/>
                  </a:lnTo>
                  <a:lnTo>
                    <a:pt x="23" y="2"/>
                  </a:lnTo>
                  <a:lnTo>
                    <a:pt x="46" y="4"/>
                  </a:lnTo>
                  <a:lnTo>
                    <a:pt x="67" y="8"/>
                  </a:lnTo>
                  <a:lnTo>
                    <a:pt x="78" y="9"/>
                  </a:lnTo>
                  <a:lnTo>
                    <a:pt x="88" y="13"/>
                  </a:lnTo>
                  <a:lnTo>
                    <a:pt x="101" y="21"/>
                  </a:lnTo>
                  <a:lnTo>
                    <a:pt x="109" y="27"/>
                  </a:lnTo>
                  <a:lnTo>
                    <a:pt x="114" y="30"/>
                  </a:lnTo>
                  <a:lnTo>
                    <a:pt x="120" y="36"/>
                  </a:lnTo>
                  <a:lnTo>
                    <a:pt x="124" y="42"/>
                  </a:lnTo>
                  <a:lnTo>
                    <a:pt x="128" y="48"/>
                  </a:lnTo>
                  <a:lnTo>
                    <a:pt x="131" y="53"/>
                  </a:lnTo>
                  <a:lnTo>
                    <a:pt x="133" y="61"/>
                  </a:lnTo>
                  <a:lnTo>
                    <a:pt x="135" y="67"/>
                  </a:lnTo>
                  <a:lnTo>
                    <a:pt x="135" y="70"/>
                  </a:lnTo>
                  <a:lnTo>
                    <a:pt x="135" y="76"/>
                  </a:lnTo>
                  <a:lnTo>
                    <a:pt x="135" y="82"/>
                  </a:lnTo>
                  <a:lnTo>
                    <a:pt x="135" y="86"/>
                  </a:lnTo>
                  <a:lnTo>
                    <a:pt x="133" y="89"/>
                  </a:lnTo>
                  <a:lnTo>
                    <a:pt x="131" y="95"/>
                  </a:lnTo>
                  <a:lnTo>
                    <a:pt x="128" y="101"/>
                  </a:lnTo>
                  <a:lnTo>
                    <a:pt x="124" y="105"/>
                  </a:lnTo>
                  <a:lnTo>
                    <a:pt x="120" y="108"/>
                  </a:lnTo>
                  <a:lnTo>
                    <a:pt x="114" y="110"/>
                  </a:lnTo>
                  <a:lnTo>
                    <a:pt x="107" y="110"/>
                  </a:lnTo>
                  <a:lnTo>
                    <a:pt x="99" y="110"/>
                  </a:lnTo>
                  <a:lnTo>
                    <a:pt x="90" y="108"/>
                  </a:lnTo>
                  <a:lnTo>
                    <a:pt x="82" y="107"/>
                  </a:lnTo>
                  <a:lnTo>
                    <a:pt x="82" y="107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876463" y="1687532"/>
              <a:ext cx="246063" cy="163513"/>
            </a:xfrm>
            <a:custGeom>
              <a:gdLst>
                <a:gd name="T0" fmla="*/ 173 w 310"/>
                <a:gd name="T1" fmla="*/ 71 h 206"/>
                <a:gd name="T2" fmla="*/ 188 w 310"/>
                <a:gd name="T3" fmla="*/ 57 h 206"/>
                <a:gd name="T4" fmla="*/ 197 w 310"/>
                <a:gd name="T5" fmla="*/ 44 h 206"/>
                <a:gd name="T6" fmla="*/ 201 w 310"/>
                <a:gd name="T7" fmla="*/ 31 h 206"/>
                <a:gd name="T8" fmla="*/ 201 w 310"/>
                <a:gd name="T9" fmla="*/ 17 h 206"/>
                <a:gd name="T10" fmla="*/ 201 w 310"/>
                <a:gd name="T11" fmla="*/ 10 h 206"/>
                <a:gd name="T12" fmla="*/ 205 w 310"/>
                <a:gd name="T13" fmla="*/ 4 h 206"/>
                <a:gd name="T14" fmla="*/ 215 w 310"/>
                <a:gd name="T15" fmla="*/ 0 h 206"/>
                <a:gd name="T16" fmla="*/ 228 w 310"/>
                <a:gd name="T17" fmla="*/ 2 h 206"/>
                <a:gd name="T18" fmla="*/ 243 w 310"/>
                <a:gd name="T19" fmla="*/ 6 h 206"/>
                <a:gd name="T20" fmla="*/ 258 w 310"/>
                <a:gd name="T21" fmla="*/ 13 h 206"/>
                <a:gd name="T22" fmla="*/ 275 w 310"/>
                <a:gd name="T23" fmla="*/ 23 h 206"/>
                <a:gd name="T24" fmla="*/ 291 w 310"/>
                <a:gd name="T25" fmla="*/ 38 h 206"/>
                <a:gd name="T26" fmla="*/ 302 w 310"/>
                <a:gd name="T27" fmla="*/ 53 h 206"/>
                <a:gd name="T28" fmla="*/ 308 w 310"/>
                <a:gd name="T29" fmla="*/ 67 h 206"/>
                <a:gd name="T30" fmla="*/ 310 w 310"/>
                <a:gd name="T31" fmla="*/ 78 h 206"/>
                <a:gd name="T32" fmla="*/ 306 w 310"/>
                <a:gd name="T33" fmla="*/ 88 h 206"/>
                <a:gd name="T34" fmla="*/ 296 w 310"/>
                <a:gd name="T35" fmla="*/ 97 h 206"/>
                <a:gd name="T36" fmla="*/ 281 w 310"/>
                <a:gd name="T37" fmla="*/ 107 h 206"/>
                <a:gd name="T38" fmla="*/ 260 w 310"/>
                <a:gd name="T39" fmla="*/ 118 h 206"/>
                <a:gd name="T40" fmla="*/ 230 w 310"/>
                <a:gd name="T41" fmla="*/ 131 h 206"/>
                <a:gd name="T42" fmla="*/ 194 w 310"/>
                <a:gd name="T43" fmla="*/ 145 h 206"/>
                <a:gd name="T44" fmla="*/ 156 w 310"/>
                <a:gd name="T45" fmla="*/ 160 h 206"/>
                <a:gd name="T46" fmla="*/ 116 w 310"/>
                <a:gd name="T47" fmla="*/ 175 h 206"/>
                <a:gd name="T48" fmla="*/ 83 w 310"/>
                <a:gd name="T49" fmla="*/ 187 h 206"/>
                <a:gd name="T50" fmla="*/ 64 w 310"/>
                <a:gd name="T51" fmla="*/ 194 h 206"/>
                <a:gd name="T52" fmla="*/ 45 w 310"/>
                <a:gd name="T53" fmla="*/ 200 h 206"/>
                <a:gd name="T54" fmla="*/ 30 w 310"/>
                <a:gd name="T55" fmla="*/ 204 h 206"/>
                <a:gd name="T56" fmla="*/ 19 w 310"/>
                <a:gd name="T57" fmla="*/ 206 h 206"/>
                <a:gd name="T58" fmla="*/ 11 w 310"/>
                <a:gd name="T59" fmla="*/ 206 h 206"/>
                <a:gd name="T60" fmla="*/ 5 w 310"/>
                <a:gd name="T61" fmla="*/ 206 h 206"/>
                <a:gd name="T62" fmla="*/ 2 w 310"/>
                <a:gd name="T63" fmla="*/ 202 h 206"/>
                <a:gd name="T64" fmla="*/ 0 w 310"/>
                <a:gd name="T65" fmla="*/ 198 h 206"/>
                <a:gd name="T66" fmla="*/ 2 w 310"/>
                <a:gd name="T67" fmla="*/ 196 h 206"/>
                <a:gd name="T68" fmla="*/ 3 w 310"/>
                <a:gd name="T69" fmla="*/ 190 h 206"/>
                <a:gd name="T70" fmla="*/ 9 w 310"/>
                <a:gd name="T71" fmla="*/ 187 h 206"/>
                <a:gd name="T72" fmla="*/ 19 w 310"/>
                <a:gd name="T73" fmla="*/ 179 h 206"/>
                <a:gd name="T74" fmla="*/ 28 w 310"/>
                <a:gd name="T75" fmla="*/ 171 h 206"/>
                <a:gd name="T76" fmla="*/ 42 w 310"/>
                <a:gd name="T77" fmla="*/ 162 h 206"/>
                <a:gd name="T78" fmla="*/ 64 w 310"/>
                <a:gd name="T79" fmla="*/ 147 h 206"/>
                <a:gd name="T80" fmla="*/ 95 w 310"/>
                <a:gd name="T81" fmla="*/ 126 h 206"/>
                <a:gd name="T82" fmla="*/ 123 w 310"/>
                <a:gd name="T83" fmla="*/ 109 h 206"/>
                <a:gd name="T84" fmla="*/ 146 w 310"/>
                <a:gd name="T85" fmla="*/ 91 h 206"/>
                <a:gd name="T86" fmla="*/ 165 w 310"/>
                <a:gd name="T87" fmla="*/ 76 h 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10" h="206">
                  <a:moveTo>
                    <a:pt x="165" y="76"/>
                  </a:moveTo>
                  <a:lnTo>
                    <a:pt x="173" y="71"/>
                  </a:lnTo>
                  <a:lnTo>
                    <a:pt x="180" y="63"/>
                  </a:lnTo>
                  <a:lnTo>
                    <a:pt x="188" y="57"/>
                  </a:lnTo>
                  <a:lnTo>
                    <a:pt x="192" y="50"/>
                  </a:lnTo>
                  <a:lnTo>
                    <a:pt x="197" y="44"/>
                  </a:lnTo>
                  <a:lnTo>
                    <a:pt x="199" y="36"/>
                  </a:lnTo>
                  <a:lnTo>
                    <a:pt x="201" y="31"/>
                  </a:lnTo>
                  <a:lnTo>
                    <a:pt x="201" y="25"/>
                  </a:lnTo>
                  <a:lnTo>
                    <a:pt x="201" y="17"/>
                  </a:lnTo>
                  <a:lnTo>
                    <a:pt x="199" y="13"/>
                  </a:lnTo>
                  <a:lnTo>
                    <a:pt x="201" y="10"/>
                  </a:lnTo>
                  <a:lnTo>
                    <a:pt x="203" y="6"/>
                  </a:lnTo>
                  <a:lnTo>
                    <a:pt x="205" y="4"/>
                  </a:lnTo>
                  <a:lnTo>
                    <a:pt x="209" y="2"/>
                  </a:lnTo>
                  <a:lnTo>
                    <a:pt x="215" y="0"/>
                  </a:lnTo>
                  <a:lnTo>
                    <a:pt x="220" y="0"/>
                  </a:lnTo>
                  <a:lnTo>
                    <a:pt x="228" y="2"/>
                  </a:lnTo>
                  <a:lnTo>
                    <a:pt x="236" y="2"/>
                  </a:lnTo>
                  <a:lnTo>
                    <a:pt x="243" y="6"/>
                  </a:lnTo>
                  <a:lnTo>
                    <a:pt x="251" y="8"/>
                  </a:lnTo>
                  <a:lnTo>
                    <a:pt x="258" y="13"/>
                  </a:lnTo>
                  <a:lnTo>
                    <a:pt x="266" y="17"/>
                  </a:lnTo>
                  <a:lnTo>
                    <a:pt x="275" y="23"/>
                  </a:lnTo>
                  <a:lnTo>
                    <a:pt x="283" y="31"/>
                  </a:lnTo>
                  <a:lnTo>
                    <a:pt x="291" y="38"/>
                  </a:lnTo>
                  <a:lnTo>
                    <a:pt x="296" y="46"/>
                  </a:lnTo>
                  <a:lnTo>
                    <a:pt x="302" y="53"/>
                  </a:lnTo>
                  <a:lnTo>
                    <a:pt x="306" y="61"/>
                  </a:lnTo>
                  <a:lnTo>
                    <a:pt x="308" y="67"/>
                  </a:lnTo>
                  <a:lnTo>
                    <a:pt x="310" y="72"/>
                  </a:lnTo>
                  <a:lnTo>
                    <a:pt x="310" y="78"/>
                  </a:lnTo>
                  <a:lnTo>
                    <a:pt x="310" y="82"/>
                  </a:lnTo>
                  <a:lnTo>
                    <a:pt x="306" y="88"/>
                  </a:lnTo>
                  <a:lnTo>
                    <a:pt x="302" y="91"/>
                  </a:lnTo>
                  <a:lnTo>
                    <a:pt x="296" y="97"/>
                  </a:lnTo>
                  <a:lnTo>
                    <a:pt x="289" y="101"/>
                  </a:lnTo>
                  <a:lnTo>
                    <a:pt x="281" y="107"/>
                  </a:lnTo>
                  <a:lnTo>
                    <a:pt x="272" y="112"/>
                  </a:lnTo>
                  <a:lnTo>
                    <a:pt x="260" y="118"/>
                  </a:lnTo>
                  <a:lnTo>
                    <a:pt x="247" y="124"/>
                  </a:lnTo>
                  <a:lnTo>
                    <a:pt x="230" y="131"/>
                  </a:lnTo>
                  <a:lnTo>
                    <a:pt x="213" y="139"/>
                  </a:lnTo>
                  <a:lnTo>
                    <a:pt x="194" y="145"/>
                  </a:lnTo>
                  <a:lnTo>
                    <a:pt x="175" y="152"/>
                  </a:lnTo>
                  <a:lnTo>
                    <a:pt x="156" y="160"/>
                  </a:lnTo>
                  <a:lnTo>
                    <a:pt x="137" y="168"/>
                  </a:lnTo>
                  <a:lnTo>
                    <a:pt x="116" y="175"/>
                  </a:lnTo>
                  <a:lnTo>
                    <a:pt x="95" y="183"/>
                  </a:lnTo>
                  <a:lnTo>
                    <a:pt x="83" y="187"/>
                  </a:lnTo>
                  <a:lnTo>
                    <a:pt x="74" y="190"/>
                  </a:lnTo>
                  <a:lnTo>
                    <a:pt x="64" y="194"/>
                  </a:lnTo>
                  <a:lnTo>
                    <a:pt x="55" y="198"/>
                  </a:lnTo>
                  <a:lnTo>
                    <a:pt x="45" y="200"/>
                  </a:lnTo>
                  <a:lnTo>
                    <a:pt x="38" y="202"/>
                  </a:lnTo>
                  <a:lnTo>
                    <a:pt x="30" y="204"/>
                  </a:lnTo>
                  <a:lnTo>
                    <a:pt x="24" y="206"/>
                  </a:lnTo>
                  <a:lnTo>
                    <a:pt x="19" y="206"/>
                  </a:lnTo>
                  <a:lnTo>
                    <a:pt x="15" y="206"/>
                  </a:lnTo>
                  <a:lnTo>
                    <a:pt x="11" y="206"/>
                  </a:lnTo>
                  <a:lnTo>
                    <a:pt x="7" y="206"/>
                  </a:lnTo>
                  <a:lnTo>
                    <a:pt x="5" y="206"/>
                  </a:lnTo>
                  <a:lnTo>
                    <a:pt x="3" y="204"/>
                  </a:lnTo>
                  <a:lnTo>
                    <a:pt x="2" y="202"/>
                  </a:lnTo>
                  <a:lnTo>
                    <a:pt x="2" y="200"/>
                  </a:lnTo>
                  <a:lnTo>
                    <a:pt x="0" y="198"/>
                  </a:lnTo>
                  <a:lnTo>
                    <a:pt x="0" y="198"/>
                  </a:lnTo>
                  <a:lnTo>
                    <a:pt x="2" y="196"/>
                  </a:lnTo>
                  <a:lnTo>
                    <a:pt x="2" y="194"/>
                  </a:lnTo>
                  <a:lnTo>
                    <a:pt x="3" y="190"/>
                  </a:lnTo>
                  <a:lnTo>
                    <a:pt x="7" y="189"/>
                  </a:lnTo>
                  <a:lnTo>
                    <a:pt x="9" y="187"/>
                  </a:lnTo>
                  <a:lnTo>
                    <a:pt x="13" y="183"/>
                  </a:lnTo>
                  <a:lnTo>
                    <a:pt x="19" y="179"/>
                  </a:lnTo>
                  <a:lnTo>
                    <a:pt x="22" y="175"/>
                  </a:lnTo>
                  <a:lnTo>
                    <a:pt x="28" y="171"/>
                  </a:lnTo>
                  <a:lnTo>
                    <a:pt x="34" y="168"/>
                  </a:lnTo>
                  <a:lnTo>
                    <a:pt x="42" y="162"/>
                  </a:lnTo>
                  <a:lnTo>
                    <a:pt x="49" y="158"/>
                  </a:lnTo>
                  <a:lnTo>
                    <a:pt x="64" y="147"/>
                  </a:lnTo>
                  <a:lnTo>
                    <a:pt x="80" y="137"/>
                  </a:lnTo>
                  <a:lnTo>
                    <a:pt x="95" y="126"/>
                  </a:lnTo>
                  <a:lnTo>
                    <a:pt x="110" y="116"/>
                  </a:lnTo>
                  <a:lnTo>
                    <a:pt x="123" y="109"/>
                  </a:lnTo>
                  <a:lnTo>
                    <a:pt x="137" y="99"/>
                  </a:lnTo>
                  <a:lnTo>
                    <a:pt x="146" y="91"/>
                  </a:lnTo>
                  <a:lnTo>
                    <a:pt x="158" y="84"/>
                  </a:lnTo>
                  <a:lnTo>
                    <a:pt x="165" y="76"/>
                  </a:lnTo>
                  <a:lnTo>
                    <a:pt x="165" y="76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593888" y="1589107"/>
              <a:ext cx="365125" cy="134938"/>
            </a:xfrm>
            <a:custGeom>
              <a:gdLst>
                <a:gd name="T0" fmla="*/ 289 w 460"/>
                <a:gd name="T1" fmla="*/ 143 h 170"/>
                <a:gd name="T2" fmla="*/ 230 w 460"/>
                <a:gd name="T3" fmla="*/ 153 h 170"/>
                <a:gd name="T4" fmla="*/ 177 w 460"/>
                <a:gd name="T5" fmla="*/ 158 h 170"/>
                <a:gd name="T6" fmla="*/ 129 w 460"/>
                <a:gd name="T7" fmla="*/ 164 h 170"/>
                <a:gd name="T8" fmla="*/ 88 w 460"/>
                <a:gd name="T9" fmla="*/ 168 h 170"/>
                <a:gd name="T10" fmla="*/ 69 w 460"/>
                <a:gd name="T11" fmla="*/ 170 h 170"/>
                <a:gd name="T12" fmla="*/ 51 w 460"/>
                <a:gd name="T13" fmla="*/ 170 h 170"/>
                <a:gd name="T14" fmla="*/ 38 w 460"/>
                <a:gd name="T15" fmla="*/ 168 h 170"/>
                <a:gd name="T16" fmla="*/ 25 w 460"/>
                <a:gd name="T17" fmla="*/ 168 h 170"/>
                <a:gd name="T18" fmla="*/ 15 w 460"/>
                <a:gd name="T19" fmla="*/ 164 h 170"/>
                <a:gd name="T20" fmla="*/ 6 w 460"/>
                <a:gd name="T21" fmla="*/ 160 h 170"/>
                <a:gd name="T22" fmla="*/ 0 w 460"/>
                <a:gd name="T23" fmla="*/ 155 h 170"/>
                <a:gd name="T24" fmla="*/ 59 w 460"/>
                <a:gd name="T25" fmla="*/ 139 h 170"/>
                <a:gd name="T26" fmla="*/ 112 w 460"/>
                <a:gd name="T27" fmla="*/ 124 h 170"/>
                <a:gd name="T28" fmla="*/ 158 w 460"/>
                <a:gd name="T29" fmla="*/ 113 h 170"/>
                <a:gd name="T30" fmla="*/ 198 w 460"/>
                <a:gd name="T31" fmla="*/ 101 h 170"/>
                <a:gd name="T32" fmla="*/ 234 w 460"/>
                <a:gd name="T33" fmla="*/ 90 h 170"/>
                <a:gd name="T34" fmla="*/ 263 w 460"/>
                <a:gd name="T35" fmla="*/ 80 h 170"/>
                <a:gd name="T36" fmla="*/ 285 w 460"/>
                <a:gd name="T37" fmla="*/ 73 h 170"/>
                <a:gd name="T38" fmla="*/ 302 w 460"/>
                <a:gd name="T39" fmla="*/ 65 h 170"/>
                <a:gd name="T40" fmla="*/ 327 w 460"/>
                <a:gd name="T41" fmla="*/ 54 h 170"/>
                <a:gd name="T42" fmla="*/ 344 w 460"/>
                <a:gd name="T43" fmla="*/ 42 h 170"/>
                <a:gd name="T44" fmla="*/ 356 w 460"/>
                <a:gd name="T45" fmla="*/ 33 h 170"/>
                <a:gd name="T46" fmla="*/ 360 w 460"/>
                <a:gd name="T47" fmla="*/ 25 h 170"/>
                <a:gd name="T48" fmla="*/ 358 w 460"/>
                <a:gd name="T49" fmla="*/ 18 h 170"/>
                <a:gd name="T50" fmla="*/ 358 w 460"/>
                <a:gd name="T51" fmla="*/ 10 h 170"/>
                <a:gd name="T52" fmla="*/ 363 w 460"/>
                <a:gd name="T53" fmla="*/ 6 h 170"/>
                <a:gd name="T54" fmla="*/ 371 w 460"/>
                <a:gd name="T55" fmla="*/ 0 h 170"/>
                <a:gd name="T56" fmla="*/ 382 w 460"/>
                <a:gd name="T57" fmla="*/ 4 h 170"/>
                <a:gd name="T58" fmla="*/ 396 w 460"/>
                <a:gd name="T59" fmla="*/ 10 h 170"/>
                <a:gd name="T60" fmla="*/ 411 w 460"/>
                <a:gd name="T61" fmla="*/ 21 h 170"/>
                <a:gd name="T62" fmla="*/ 428 w 460"/>
                <a:gd name="T63" fmla="*/ 37 h 170"/>
                <a:gd name="T64" fmla="*/ 445 w 460"/>
                <a:gd name="T65" fmla="*/ 54 h 170"/>
                <a:gd name="T66" fmla="*/ 457 w 460"/>
                <a:gd name="T67" fmla="*/ 67 h 170"/>
                <a:gd name="T68" fmla="*/ 460 w 460"/>
                <a:gd name="T69" fmla="*/ 80 h 170"/>
                <a:gd name="T70" fmla="*/ 460 w 460"/>
                <a:gd name="T71" fmla="*/ 90 h 170"/>
                <a:gd name="T72" fmla="*/ 455 w 460"/>
                <a:gd name="T73" fmla="*/ 96 h 170"/>
                <a:gd name="T74" fmla="*/ 447 w 460"/>
                <a:gd name="T75" fmla="*/ 101 h 170"/>
                <a:gd name="T76" fmla="*/ 436 w 460"/>
                <a:gd name="T77" fmla="*/ 107 h 170"/>
                <a:gd name="T78" fmla="*/ 420 w 460"/>
                <a:gd name="T79" fmla="*/ 113 h 170"/>
                <a:gd name="T80" fmla="*/ 401 w 460"/>
                <a:gd name="T81" fmla="*/ 118 h 170"/>
                <a:gd name="T82" fmla="*/ 379 w 460"/>
                <a:gd name="T83" fmla="*/ 124 h 170"/>
                <a:gd name="T84" fmla="*/ 352 w 460"/>
                <a:gd name="T85" fmla="*/ 130 h 170"/>
                <a:gd name="T86" fmla="*/ 322 w 460"/>
                <a:gd name="T87" fmla="*/ 136 h 1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60" h="170">
                  <a:moveTo>
                    <a:pt x="322" y="136"/>
                  </a:moveTo>
                  <a:lnTo>
                    <a:pt x="289" y="143"/>
                  </a:lnTo>
                  <a:lnTo>
                    <a:pt x="259" y="147"/>
                  </a:lnTo>
                  <a:lnTo>
                    <a:pt x="230" y="153"/>
                  </a:lnTo>
                  <a:lnTo>
                    <a:pt x="204" y="155"/>
                  </a:lnTo>
                  <a:lnTo>
                    <a:pt x="177" y="158"/>
                  </a:lnTo>
                  <a:lnTo>
                    <a:pt x="152" y="160"/>
                  </a:lnTo>
                  <a:lnTo>
                    <a:pt x="129" y="164"/>
                  </a:lnTo>
                  <a:lnTo>
                    <a:pt x="108" y="166"/>
                  </a:lnTo>
                  <a:lnTo>
                    <a:pt x="88" y="168"/>
                  </a:lnTo>
                  <a:lnTo>
                    <a:pt x="78" y="168"/>
                  </a:lnTo>
                  <a:lnTo>
                    <a:pt x="69" y="170"/>
                  </a:lnTo>
                  <a:lnTo>
                    <a:pt x="61" y="170"/>
                  </a:lnTo>
                  <a:lnTo>
                    <a:pt x="51" y="170"/>
                  </a:lnTo>
                  <a:lnTo>
                    <a:pt x="46" y="170"/>
                  </a:lnTo>
                  <a:lnTo>
                    <a:pt x="38" y="168"/>
                  </a:lnTo>
                  <a:lnTo>
                    <a:pt x="30" y="168"/>
                  </a:lnTo>
                  <a:lnTo>
                    <a:pt x="25" y="168"/>
                  </a:lnTo>
                  <a:lnTo>
                    <a:pt x="19" y="166"/>
                  </a:lnTo>
                  <a:lnTo>
                    <a:pt x="15" y="164"/>
                  </a:lnTo>
                  <a:lnTo>
                    <a:pt x="10" y="162"/>
                  </a:lnTo>
                  <a:lnTo>
                    <a:pt x="6" y="160"/>
                  </a:lnTo>
                  <a:lnTo>
                    <a:pt x="4" y="156"/>
                  </a:lnTo>
                  <a:lnTo>
                    <a:pt x="0" y="155"/>
                  </a:lnTo>
                  <a:lnTo>
                    <a:pt x="30" y="147"/>
                  </a:lnTo>
                  <a:lnTo>
                    <a:pt x="59" y="139"/>
                  </a:lnTo>
                  <a:lnTo>
                    <a:pt x="86" y="132"/>
                  </a:lnTo>
                  <a:lnTo>
                    <a:pt x="112" y="124"/>
                  </a:lnTo>
                  <a:lnTo>
                    <a:pt x="135" y="118"/>
                  </a:lnTo>
                  <a:lnTo>
                    <a:pt x="158" y="113"/>
                  </a:lnTo>
                  <a:lnTo>
                    <a:pt x="179" y="107"/>
                  </a:lnTo>
                  <a:lnTo>
                    <a:pt x="198" y="101"/>
                  </a:lnTo>
                  <a:lnTo>
                    <a:pt x="217" y="96"/>
                  </a:lnTo>
                  <a:lnTo>
                    <a:pt x="234" y="90"/>
                  </a:lnTo>
                  <a:lnTo>
                    <a:pt x="249" y="86"/>
                  </a:lnTo>
                  <a:lnTo>
                    <a:pt x="263" y="80"/>
                  </a:lnTo>
                  <a:lnTo>
                    <a:pt x="274" y="77"/>
                  </a:lnTo>
                  <a:lnTo>
                    <a:pt x="285" y="73"/>
                  </a:lnTo>
                  <a:lnTo>
                    <a:pt x="295" y="69"/>
                  </a:lnTo>
                  <a:lnTo>
                    <a:pt x="302" y="65"/>
                  </a:lnTo>
                  <a:lnTo>
                    <a:pt x="316" y="59"/>
                  </a:lnTo>
                  <a:lnTo>
                    <a:pt x="327" y="54"/>
                  </a:lnTo>
                  <a:lnTo>
                    <a:pt x="337" y="48"/>
                  </a:lnTo>
                  <a:lnTo>
                    <a:pt x="344" y="42"/>
                  </a:lnTo>
                  <a:lnTo>
                    <a:pt x="352" y="39"/>
                  </a:lnTo>
                  <a:lnTo>
                    <a:pt x="356" y="33"/>
                  </a:lnTo>
                  <a:lnTo>
                    <a:pt x="358" y="29"/>
                  </a:lnTo>
                  <a:lnTo>
                    <a:pt x="360" y="25"/>
                  </a:lnTo>
                  <a:lnTo>
                    <a:pt x="358" y="21"/>
                  </a:lnTo>
                  <a:lnTo>
                    <a:pt x="358" y="18"/>
                  </a:lnTo>
                  <a:lnTo>
                    <a:pt x="358" y="14"/>
                  </a:lnTo>
                  <a:lnTo>
                    <a:pt x="358" y="10"/>
                  </a:lnTo>
                  <a:lnTo>
                    <a:pt x="361" y="8"/>
                  </a:lnTo>
                  <a:lnTo>
                    <a:pt x="363" y="6"/>
                  </a:lnTo>
                  <a:lnTo>
                    <a:pt x="367" y="4"/>
                  </a:lnTo>
                  <a:lnTo>
                    <a:pt x="371" y="0"/>
                  </a:lnTo>
                  <a:lnTo>
                    <a:pt x="377" y="2"/>
                  </a:lnTo>
                  <a:lnTo>
                    <a:pt x="382" y="4"/>
                  </a:lnTo>
                  <a:lnTo>
                    <a:pt x="388" y="6"/>
                  </a:lnTo>
                  <a:lnTo>
                    <a:pt x="396" y="10"/>
                  </a:lnTo>
                  <a:lnTo>
                    <a:pt x="403" y="16"/>
                  </a:lnTo>
                  <a:lnTo>
                    <a:pt x="411" y="21"/>
                  </a:lnTo>
                  <a:lnTo>
                    <a:pt x="419" y="29"/>
                  </a:lnTo>
                  <a:lnTo>
                    <a:pt x="428" y="37"/>
                  </a:lnTo>
                  <a:lnTo>
                    <a:pt x="438" y="44"/>
                  </a:lnTo>
                  <a:lnTo>
                    <a:pt x="445" y="54"/>
                  </a:lnTo>
                  <a:lnTo>
                    <a:pt x="451" y="61"/>
                  </a:lnTo>
                  <a:lnTo>
                    <a:pt x="457" y="67"/>
                  </a:lnTo>
                  <a:lnTo>
                    <a:pt x="458" y="73"/>
                  </a:lnTo>
                  <a:lnTo>
                    <a:pt x="460" y="80"/>
                  </a:lnTo>
                  <a:lnTo>
                    <a:pt x="460" y="84"/>
                  </a:lnTo>
                  <a:lnTo>
                    <a:pt x="460" y="90"/>
                  </a:lnTo>
                  <a:lnTo>
                    <a:pt x="458" y="92"/>
                  </a:lnTo>
                  <a:lnTo>
                    <a:pt x="455" y="96"/>
                  </a:lnTo>
                  <a:lnTo>
                    <a:pt x="453" y="99"/>
                  </a:lnTo>
                  <a:lnTo>
                    <a:pt x="447" y="101"/>
                  </a:lnTo>
                  <a:lnTo>
                    <a:pt x="443" y="105"/>
                  </a:lnTo>
                  <a:lnTo>
                    <a:pt x="436" y="107"/>
                  </a:lnTo>
                  <a:lnTo>
                    <a:pt x="430" y="111"/>
                  </a:lnTo>
                  <a:lnTo>
                    <a:pt x="420" y="113"/>
                  </a:lnTo>
                  <a:lnTo>
                    <a:pt x="413" y="115"/>
                  </a:lnTo>
                  <a:lnTo>
                    <a:pt x="401" y="118"/>
                  </a:lnTo>
                  <a:lnTo>
                    <a:pt x="392" y="120"/>
                  </a:lnTo>
                  <a:lnTo>
                    <a:pt x="379" y="124"/>
                  </a:lnTo>
                  <a:lnTo>
                    <a:pt x="367" y="126"/>
                  </a:lnTo>
                  <a:lnTo>
                    <a:pt x="352" y="130"/>
                  </a:lnTo>
                  <a:lnTo>
                    <a:pt x="337" y="134"/>
                  </a:lnTo>
                  <a:lnTo>
                    <a:pt x="322" y="136"/>
                  </a:lnTo>
                  <a:lnTo>
                    <a:pt x="322" y="136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92275" y="1436707"/>
              <a:ext cx="895350" cy="125413"/>
            </a:xfrm>
            <a:custGeom>
              <a:gdLst>
                <a:gd name="T0" fmla="*/ 618 w 1128"/>
                <a:gd name="T1" fmla="*/ 97 h 158"/>
                <a:gd name="T2" fmla="*/ 573 w 1128"/>
                <a:gd name="T3" fmla="*/ 99 h 158"/>
                <a:gd name="T4" fmla="*/ 519 w 1128"/>
                <a:gd name="T5" fmla="*/ 101 h 158"/>
                <a:gd name="T6" fmla="*/ 458 w 1128"/>
                <a:gd name="T7" fmla="*/ 109 h 158"/>
                <a:gd name="T8" fmla="*/ 388 w 1128"/>
                <a:gd name="T9" fmla="*/ 116 h 158"/>
                <a:gd name="T10" fmla="*/ 310 w 1128"/>
                <a:gd name="T11" fmla="*/ 128 h 158"/>
                <a:gd name="T12" fmla="*/ 240 w 1128"/>
                <a:gd name="T13" fmla="*/ 139 h 158"/>
                <a:gd name="T14" fmla="*/ 185 w 1128"/>
                <a:gd name="T15" fmla="*/ 147 h 158"/>
                <a:gd name="T16" fmla="*/ 143 w 1128"/>
                <a:gd name="T17" fmla="*/ 152 h 158"/>
                <a:gd name="T18" fmla="*/ 114 w 1128"/>
                <a:gd name="T19" fmla="*/ 156 h 158"/>
                <a:gd name="T20" fmla="*/ 97 w 1128"/>
                <a:gd name="T21" fmla="*/ 158 h 158"/>
                <a:gd name="T22" fmla="*/ 74 w 1128"/>
                <a:gd name="T23" fmla="*/ 152 h 158"/>
                <a:gd name="T24" fmla="*/ 51 w 1128"/>
                <a:gd name="T25" fmla="*/ 139 h 158"/>
                <a:gd name="T26" fmla="*/ 29 w 1128"/>
                <a:gd name="T27" fmla="*/ 120 h 158"/>
                <a:gd name="T28" fmla="*/ 15 w 1128"/>
                <a:gd name="T29" fmla="*/ 111 h 158"/>
                <a:gd name="T30" fmla="*/ 4 w 1128"/>
                <a:gd name="T31" fmla="*/ 101 h 158"/>
                <a:gd name="T32" fmla="*/ 0 w 1128"/>
                <a:gd name="T33" fmla="*/ 90 h 158"/>
                <a:gd name="T34" fmla="*/ 6 w 1128"/>
                <a:gd name="T35" fmla="*/ 86 h 158"/>
                <a:gd name="T36" fmla="*/ 15 w 1128"/>
                <a:gd name="T37" fmla="*/ 84 h 158"/>
                <a:gd name="T38" fmla="*/ 32 w 1128"/>
                <a:gd name="T39" fmla="*/ 82 h 158"/>
                <a:gd name="T40" fmla="*/ 55 w 1128"/>
                <a:gd name="T41" fmla="*/ 82 h 158"/>
                <a:gd name="T42" fmla="*/ 86 w 1128"/>
                <a:gd name="T43" fmla="*/ 82 h 158"/>
                <a:gd name="T44" fmla="*/ 133 w 1128"/>
                <a:gd name="T45" fmla="*/ 82 h 158"/>
                <a:gd name="T46" fmla="*/ 251 w 1128"/>
                <a:gd name="T47" fmla="*/ 74 h 158"/>
                <a:gd name="T48" fmla="*/ 323 w 1128"/>
                <a:gd name="T49" fmla="*/ 67 h 158"/>
                <a:gd name="T50" fmla="*/ 371 w 1128"/>
                <a:gd name="T51" fmla="*/ 63 h 158"/>
                <a:gd name="T52" fmla="*/ 430 w 1128"/>
                <a:gd name="T53" fmla="*/ 57 h 158"/>
                <a:gd name="T54" fmla="*/ 497 w 1128"/>
                <a:gd name="T55" fmla="*/ 52 h 158"/>
                <a:gd name="T56" fmla="*/ 575 w 1128"/>
                <a:gd name="T57" fmla="*/ 44 h 158"/>
                <a:gd name="T58" fmla="*/ 660 w 1128"/>
                <a:gd name="T59" fmla="*/ 38 h 158"/>
                <a:gd name="T60" fmla="*/ 738 w 1128"/>
                <a:gd name="T61" fmla="*/ 33 h 158"/>
                <a:gd name="T62" fmla="*/ 803 w 1128"/>
                <a:gd name="T63" fmla="*/ 25 h 158"/>
                <a:gd name="T64" fmla="*/ 856 w 1128"/>
                <a:gd name="T65" fmla="*/ 19 h 158"/>
                <a:gd name="T66" fmla="*/ 896 w 1128"/>
                <a:gd name="T67" fmla="*/ 15 h 158"/>
                <a:gd name="T68" fmla="*/ 921 w 1128"/>
                <a:gd name="T69" fmla="*/ 12 h 158"/>
                <a:gd name="T70" fmla="*/ 991 w 1128"/>
                <a:gd name="T71" fmla="*/ 0 h 158"/>
                <a:gd name="T72" fmla="*/ 1025 w 1128"/>
                <a:gd name="T73" fmla="*/ 2 h 158"/>
                <a:gd name="T74" fmla="*/ 1058 w 1128"/>
                <a:gd name="T75" fmla="*/ 10 h 158"/>
                <a:gd name="T76" fmla="*/ 1086 w 1128"/>
                <a:gd name="T77" fmla="*/ 23 h 158"/>
                <a:gd name="T78" fmla="*/ 1109 w 1128"/>
                <a:gd name="T79" fmla="*/ 40 h 158"/>
                <a:gd name="T80" fmla="*/ 1122 w 1128"/>
                <a:gd name="T81" fmla="*/ 52 h 158"/>
                <a:gd name="T82" fmla="*/ 1128 w 1128"/>
                <a:gd name="T83" fmla="*/ 57 h 158"/>
                <a:gd name="T84" fmla="*/ 1126 w 1128"/>
                <a:gd name="T85" fmla="*/ 65 h 158"/>
                <a:gd name="T86" fmla="*/ 1120 w 1128"/>
                <a:gd name="T87" fmla="*/ 71 h 158"/>
                <a:gd name="T88" fmla="*/ 1111 w 1128"/>
                <a:gd name="T89" fmla="*/ 73 h 158"/>
                <a:gd name="T90" fmla="*/ 1090 w 1128"/>
                <a:gd name="T91" fmla="*/ 76 h 158"/>
                <a:gd name="T92" fmla="*/ 1056 w 1128"/>
                <a:gd name="T93" fmla="*/ 80 h 158"/>
                <a:gd name="T94" fmla="*/ 1008 w 1128"/>
                <a:gd name="T95" fmla="*/ 84 h 158"/>
                <a:gd name="T96" fmla="*/ 949 w 1128"/>
                <a:gd name="T97" fmla="*/ 86 h 158"/>
                <a:gd name="T98" fmla="*/ 881 w 1128"/>
                <a:gd name="T99" fmla="*/ 90 h 158"/>
                <a:gd name="T100" fmla="*/ 818 w 1128"/>
                <a:gd name="T101" fmla="*/ 93 h 158"/>
                <a:gd name="T102" fmla="*/ 761 w 1128"/>
                <a:gd name="T103" fmla="*/ 95 h 158"/>
                <a:gd name="T104" fmla="*/ 711 w 1128"/>
                <a:gd name="T105" fmla="*/ 97 h 158"/>
                <a:gd name="T106" fmla="*/ 668 w 1128"/>
                <a:gd name="T107" fmla="*/ 99 h 158"/>
                <a:gd name="T108" fmla="*/ 643 w 1128"/>
                <a:gd name="T109" fmla="*/ 99 h 1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28" h="158">
                  <a:moveTo>
                    <a:pt x="643" y="99"/>
                  </a:moveTo>
                  <a:lnTo>
                    <a:pt x="632" y="99"/>
                  </a:lnTo>
                  <a:lnTo>
                    <a:pt x="618" y="97"/>
                  </a:lnTo>
                  <a:lnTo>
                    <a:pt x="605" y="97"/>
                  </a:lnTo>
                  <a:lnTo>
                    <a:pt x="590" y="97"/>
                  </a:lnTo>
                  <a:lnTo>
                    <a:pt x="573" y="99"/>
                  </a:lnTo>
                  <a:lnTo>
                    <a:pt x="557" y="99"/>
                  </a:lnTo>
                  <a:lnTo>
                    <a:pt x="538" y="101"/>
                  </a:lnTo>
                  <a:lnTo>
                    <a:pt x="519" y="101"/>
                  </a:lnTo>
                  <a:lnTo>
                    <a:pt x="500" y="103"/>
                  </a:lnTo>
                  <a:lnTo>
                    <a:pt x="479" y="105"/>
                  </a:lnTo>
                  <a:lnTo>
                    <a:pt x="458" y="109"/>
                  </a:lnTo>
                  <a:lnTo>
                    <a:pt x="436" y="111"/>
                  </a:lnTo>
                  <a:lnTo>
                    <a:pt x="413" y="113"/>
                  </a:lnTo>
                  <a:lnTo>
                    <a:pt x="388" y="116"/>
                  </a:lnTo>
                  <a:lnTo>
                    <a:pt x="361" y="120"/>
                  </a:lnTo>
                  <a:lnTo>
                    <a:pt x="335" y="122"/>
                  </a:lnTo>
                  <a:lnTo>
                    <a:pt x="310" y="128"/>
                  </a:lnTo>
                  <a:lnTo>
                    <a:pt x="285" y="132"/>
                  </a:lnTo>
                  <a:lnTo>
                    <a:pt x="261" y="135"/>
                  </a:lnTo>
                  <a:lnTo>
                    <a:pt x="240" y="139"/>
                  </a:lnTo>
                  <a:lnTo>
                    <a:pt x="221" y="141"/>
                  </a:lnTo>
                  <a:lnTo>
                    <a:pt x="202" y="145"/>
                  </a:lnTo>
                  <a:lnTo>
                    <a:pt x="185" y="147"/>
                  </a:lnTo>
                  <a:lnTo>
                    <a:pt x="169" y="149"/>
                  </a:lnTo>
                  <a:lnTo>
                    <a:pt x="154" y="151"/>
                  </a:lnTo>
                  <a:lnTo>
                    <a:pt x="143" y="152"/>
                  </a:lnTo>
                  <a:lnTo>
                    <a:pt x="131" y="154"/>
                  </a:lnTo>
                  <a:lnTo>
                    <a:pt x="122" y="156"/>
                  </a:lnTo>
                  <a:lnTo>
                    <a:pt x="114" y="156"/>
                  </a:lnTo>
                  <a:lnTo>
                    <a:pt x="107" y="158"/>
                  </a:lnTo>
                  <a:lnTo>
                    <a:pt x="101" y="158"/>
                  </a:lnTo>
                  <a:lnTo>
                    <a:pt x="97" y="158"/>
                  </a:lnTo>
                  <a:lnTo>
                    <a:pt x="89" y="158"/>
                  </a:lnTo>
                  <a:lnTo>
                    <a:pt x="82" y="156"/>
                  </a:lnTo>
                  <a:lnTo>
                    <a:pt x="74" y="152"/>
                  </a:lnTo>
                  <a:lnTo>
                    <a:pt x="69" y="149"/>
                  </a:lnTo>
                  <a:lnTo>
                    <a:pt x="59" y="145"/>
                  </a:lnTo>
                  <a:lnTo>
                    <a:pt x="51" y="139"/>
                  </a:lnTo>
                  <a:lnTo>
                    <a:pt x="44" y="132"/>
                  </a:lnTo>
                  <a:lnTo>
                    <a:pt x="34" y="122"/>
                  </a:lnTo>
                  <a:lnTo>
                    <a:pt x="29" y="120"/>
                  </a:lnTo>
                  <a:lnTo>
                    <a:pt x="23" y="116"/>
                  </a:lnTo>
                  <a:lnTo>
                    <a:pt x="19" y="113"/>
                  </a:lnTo>
                  <a:lnTo>
                    <a:pt x="15" y="111"/>
                  </a:lnTo>
                  <a:lnTo>
                    <a:pt x="11" y="109"/>
                  </a:lnTo>
                  <a:lnTo>
                    <a:pt x="8" y="105"/>
                  </a:lnTo>
                  <a:lnTo>
                    <a:pt x="4" y="101"/>
                  </a:lnTo>
                  <a:lnTo>
                    <a:pt x="2" y="97"/>
                  </a:lnTo>
                  <a:lnTo>
                    <a:pt x="0" y="93"/>
                  </a:lnTo>
                  <a:lnTo>
                    <a:pt x="0" y="90"/>
                  </a:lnTo>
                  <a:lnTo>
                    <a:pt x="2" y="88"/>
                  </a:lnTo>
                  <a:lnTo>
                    <a:pt x="4" y="86"/>
                  </a:lnTo>
                  <a:lnTo>
                    <a:pt x="6" y="86"/>
                  </a:lnTo>
                  <a:lnTo>
                    <a:pt x="10" y="84"/>
                  </a:lnTo>
                  <a:lnTo>
                    <a:pt x="11" y="84"/>
                  </a:lnTo>
                  <a:lnTo>
                    <a:pt x="15" y="84"/>
                  </a:lnTo>
                  <a:lnTo>
                    <a:pt x="21" y="84"/>
                  </a:lnTo>
                  <a:lnTo>
                    <a:pt x="27" y="82"/>
                  </a:lnTo>
                  <a:lnTo>
                    <a:pt x="32" y="82"/>
                  </a:lnTo>
                  <a:lnTo>
                    <a:pt x="40" y="82"/>
                  </a:lnTo>
                  <a:lnTo>
                    <a:pt x="48" y="82"/>
                  </a:lnTo>
                  <a:lnTo>
                    <a:pt x="55" y="82"/>
                  </a:lnTo>
                  <a:lnTo>
                    <a:pt x="65" y="82"/>
                  </a:lnTo>
                  <a:lnTo>
                    <a:pt x="74" y="82"/>
                  </a:lnTo>
                  <a:lnTo>
                    <a:pt x="86" y="82"/>
                  </a:lnTo>
                  <a:lnTo>
                    <a:pt x="97" y="82"/>
                  </a:lnTo>
                  <a:lnTo>
                    <a:pt x="108" y="82"/>
                  </a:lnTo>
                  <a:lnTo>
                    <a:pt x="133" y="82"/>
                  </a:lnTo>
                  <a:lnTo>
                    <a:pt x="156" y="80"/>
                  </a:lnTo>
                  <a:lnTo>
                    <a:pt x="204" y="78"/>
                  </a:lnTo>
                  <a:lnTo>
                    <a:pt x="251" y="74"/>
                  </a:lnTo>
                  <a:lnTo>
                    <a:pt x="299" y="71"/>
                  </a:lnTo>
                  <a:lnTo>
                    <a:pt x="310" y="69"/>
                  </a:lnTo>
                  <a:lnTo>
                    <a:pt x="323" y="67"/>
                  </a:lnTo>
                  <a:lnTo>
                    <a:pt x="339" y="67"/>
                  </a:lnTo>
                  <a:lnTo>
                    <a:pt x="354" y="65"/>
                  </a:lnTo>
                  <a:lnTo>
                    <a:pt x="371" y="63"/>
                  </a:lnTo>
                  <a:lnTo>
                    <a:pt x="390" y="61"/>
                  </a:lnTo>
                  <a:lnTo>
                    <a:pt x="409" y="59"/>
                  </a:lnTo>
                  <a:lnTo>
                    <a:pt x="430" y="57"/>
                  </a:lnTo>
                  <a:lnTo>
                    <a:pt x="451" y="55"/>
                  </a:lnTo>
                  <a:lnTo>
                    <a:pt x="474" y="54"/>
                  </a:lnTo>
                  <a:lnTo>
                    <a:pt x="497" y="52"/>
                  </a:lnTo>
                  <a:lnTo>
                    <a:pt x="521" y="50"/>
                  </a:lnTo>
                  <a:lnTo>
                    <a:pt x="548" y="48"/>
                  </a:lnTo>
                  <a:lnTo>
                    <a:pt x="575" y="44"/>
                  </a:lnTo>
                  <a:lnTo>
                    <a:pt x="601" y="42"/>
                  </a:lnTo>
                  <a:lnTo>
                    <a:pt x="632" y="40"/>
                  </a:lnTo>
                  <a:lnTo>
                    <a:pt x="660" y="38"/>
                  </a:lnTo>
                  <a:lnTo>
                    <a:pt x="687" y="36"/>
                  </a:lnTo>
                  <a:lnTo>
                    <a:pt x="713" y="34"/>
                  </a:lnTo>
                  <a:lnTo>
                    <a:pt x="738" y="33"/>
                  </a:lnTo>
                  <a:lnTo>
                    <a:pt x="761" y="29"/>
                  </a:lnTo>
                  <a:lnTo>
                    <a:pt x="784" y="27"/>
                  </a:lnTo>
                  <a:lnTo>
                    <a:pt x="803" y="25"/>
                  </a:lnTo>
                  <a:lnTo>
                    <a:pt x="822" y="23"/>
                  </a:lnTo>
                  <a:lnTo>
                    <a:pt x="841" y="21"/>
                  </a:lnTo>
                  <a:lnTo>
                    <a:pt x="856" y="19"/>
                  </a:lnTo>
                  <a:lnTo>
                    <a:pt x="871" y="17"/>
                  </a:lnTo>
                  <a:lnTo>
                    <a:pt x="885" y="17"/>
                  </a:lnTo>
                  <a:lnTo>
                    <a:pt x="896" y="15"/>
                  </a:lnTo>
                  <a:lnTo>
                    <a:pt x="906" y="14"/>
                  </a:lnTo>
                  <a:lnTo>
                    <a:pt x="913" y="12"/>
                  </a:lnTo>
                  <a:lnTo>
                    <a:pt x="921" y="12"/>
                  </a:lnTo>
                  <a:lnTo>
                    <a:pt x="944" y="6"/>
                  </a:lnTo>
                  <a:lnTo>
                    <a:pt x="966" y="2"/>
                  </a:lnTo>
                  <a:lnTo>
                    <a:pt x="991" y="0"/>
                  </a:lnTo>
                  <a:lnTo>
                    <a:pt x="1003" y="0"/>
                  </a:lnTo>
                  <a:lnTo>
                    <a:pt x="1014" y="0"/>
                  </a:lnTo>
                  <a:lnTo>
                    <a:pt x="1025" y="2"/>
                  </a:lnTo>
                  <a:lnTo>
                    <a:pt x="1037" y="4"/>
                  </a:lnTo>
                  <a:lnTo>
                    <a:pt x="1048" y="6"/>
                  </a:lnTo>
                  <a:lnTo>
                    <a:pt x="1058" y="10"/>
                  </a:lnTo>
                  <a:lnTo>
                    <a:pt x="1067" y="14"/>
                  </a:lnTo>
                  <a:lnTo>
                    <a:pt x="1077" y="17"/>
                  </a:lnTo>
                  <a:lnTo>
                    <a:pt x="1086" y="23"/>
                  </a:lnTo>
                  <a:lnTo>
                    <a:pt x="1096" y="29"/>
                  </a:lnTo>
                  <a:lnTo>
                    <a:pt x="1103" y="34"/>
                  </a:lnTo>
                  <a:lnTo>
                    <a:pt x="1109" y="40"/>
                  </a:lnTo>
                  <a:lnTo>
                    <a:pt x="1115" y="44"/>
                  </a:lnTo>
                  <a:lnTo>
                    <a:pt x="1119" y="48"/>
                  </a:lnTo>
                  <a:lnTo>
                    <a:pt x="1122" y="52"/>
                  </a:lnTo>
                  <a:lnTo>
                    <a:pt x="1124" y="54"/>
                  </a:lnTo>
                  <a:lnTo>
                    <a:pt x="1126" y="55"/>
                  </a:lnTo>
                  <a:lnTo>
                    <a:pt x="1128" y="57"/>
                  </a:lnTo>
                  <a:lnTo>
                    <a:pt x="1128" y="59"/>
                  </a:lnTo>
                  <a:lnTo>
                    <a:pt x="1128" y="61"/>
                  </a:lnTo>
                  <a:lnTo>
                    <a:pt x="1126" y="65"/>
                  </a:lnTo>
                  <a:lnTo>
                    <a:pt x="1124" y="67"/>
                  </a:lnTo>
                  <a:lnTo>
                    <a:pt x="1122" y="69"/>
                  </a:lnTo>
                  <a:lnTo>
                    <a:pt x="1120" y="71"/>
                  </a:lnTo>
                  <a:lnTo>
                    <a:pt x="1119" y="71"/>
                  </a:lnTo>
                  <a:lnTo>
                    <a:pt x="1117" y="73"/>
                  </a:lnTo>
                  <a:lnTo>
                    <a:pt x="1111" y="73"/>
                  </a:lnTo>
                  <a:lnTo>
                    <a:pt x="1105" y="74"/>
                  </a:lnTo>
                  <a:lnTo>
                    <a:pt x="1098" y="76"/>
                  </a:lnTo>
                  <a:lnTo>
                    <a:pt x="1090" y="76"/>
                  </a:lnTo>
                  <a:lnTo>
                    <a:pt x="1081" y="78"/>
                  </a:lnTo>
                  <a:lnTo>
                    <a:pt x="1069" y="78"/>
                  </a:lnTo>
                  <a:lnTo>
                    <a:pt x="1056" y="80"/>
                  </a:lnTo>
                  <a:lnTo>
                    <a:pt x="1042" y="80"/>
                  </a:lnTo>
                  <a:lnTo>
                    <a:pt x="1025" y="82"/>
                  </a:lnTo>
                  <a:lnTo>
                    <a:pt x="1008" y="84"/>
                  </a:lnTo>
                  <a:lnTo>
                    <a:pt x="991" y="84"/>
                  </a:lnTo>
                  <a:lnTo>
                    <a:pt x="970" y="86"/>
                  </a:lnTo>
                  <a:lnTo>
                    <a:pt x="949" y="86"/>
                  </a:lnTo>
                  <a:lnTo>
                    <a:pt x="926" y="88"/>
                  </a:lnTo>
                  <a:lnTo>
                    <a:pt x="904" y="88"/>
                  </a:lnTo>
                  <a:lnTo>
                    <a:pt x="881" y="90"/>
                  </a:lnTo>
                  <a:lnTo>
                    <a:pt x="860" y="92"/>
                  </a:lnTo>
                  <a:lnTo>
                    <a:pt x="839" y="92"/>
                  </a:lnTo>
                  <a:lnTo>
                    <a:pt x="818" y="93"/>
                  </a:lnTo>
                  <a:lnTo>
                    <a:pt x="799" y="93"/>
                  </a:lnTo>
                  <a:lnTo>
                    <a:pt x="780" y="95"/>
                  </a:lnTo>
                  <a:lnTo>
                    <a:pt x="761" y="95"/>
                  </a:lnTo>
                  <a:lnTo>
                    <a:pt x="744" y="97"/>
                  </a:lnTo>
                  <a:lnTo>
                    <a:pt x="727" y="97"/>
                  </a:lnTo>
                  <a:lnTo>
                    <a:pt x="711" y="97"/>
                  </a:lnTo>
                  <a:lnTo>
                    <a:pt x="696" y="97"/>
                  </a:lnTo>
                  <a:lnTo>
                    <a:pt x="683" y="99"/>
                  </a:lnTo>
                  <a:lnTo>
                    <a:pt x="668" y="99"/>
                  </a:lnTo>
                  <a:lnTo>
                    <a:pt x="656" y="99"/>
                  </a:lnTo>
                  <a:lnTo>
                    <a:pt x="643" y="99"/>
                  </a:lnTo>
                  <a:lnTo>
                    <a:pt x="643" y="99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4" name="Freeform 12"/>
            <p:cNvSpPr/>
            <p:nvPr/>
          </p:nvSpPr>
          <p:spPr bwMode="auto">
            <a:xfrm>
              <a:off x="1592300" y="1381145"/>
              <a:ext cx="119063" cy="246063"/>
            </a:xfrm>
            <a:custGeom>
              <a:gdLst>
                <a:gd name="T0" fmla="*/ 12 w 150"/>
                <a:gd name="T1" fmla="*/ 42 h 310"/>
                <a:gd name="T2" fmla="*/ 4 w 150"/>
                <a:gd name="T3" fmla="*/ 32 h 310"/>
                <a:gd name="T4" fmla="*/ 0 w 150"/>
                <a:gd name="T5" fmla="*/ 25 h 310"/>
                <a:gd name="T6" fmla="*/ 0 w 150"/>
                <a:gd name="T7" fmla="*/ 15 h 310"/>
                <a:gd name="T8" fmla="*/ 4 w 150"/>
                <a:gd name="T9" fmla="*/ 9 h 310"/>
                <a:gd name="T10" fmla="*/ 10 w 150"/>
                <a:gd name="T11" fmla="*/ 4 h 310"/>
                <a:gd name="T12" fmla="*/ 23 w 150"/>
                <a:gd name="T13" fmla="*/ 2 h 310"/>
                <a:gd name="T14" fmla="*/ 42 w 150"/>
                <a:gd name="T15" fmla="*/ 0 h 310"/>
                <a:gd name="T16" fmla="*/ 65 w 150"/>
                <a:gd name="T17" fmla="*/ 2 h 310"/>
                <a:gd name="T18" fmla="*/ 86 w 150"/>
                <a:gd name="T19" fmla="*/ 6 h 310"/>
                <a:gd name="T20" fmla="*/ 105 w 150"/>
                <a:gd name="T21" fmla="*/ 9 h 310"/>
                <a:gd name="T22" fmla="*/ 122 w 150"/>
                <a:gd name="T23" fmla="*/ 15 h 310"/>
                <a:gd name="T24" fmla="*/ 135 w 150"/>
                <a:gd name="T25" fmla="*/ 19 h 310"/>
                <a:gd name="T26" fmla="*/ 145 w 150"/>
                <a:gd name="T27" fmla="*/ 26 h 310"/>
                <a:gd name="T28" fmla="*/ 149 w 150"/>
                <a:gd name="T29" fmla="*/ 34 h 310"/>
                <a:gd name="T30" fmla="*/ 149 w 150"/>
                <a:gd name="T31" fmla="*/ 46 h 310"/>
                <a:gd name="T32" fmla="*/ 147 w 150"/>
                <a:gd name="T33" fmla="*/ 55 h 310"/>
                <a:gd name="T34" fmla="*/ 145 w 150"/>
                <a:gd name="T35" fmla="*/ 65 h 310"/>
                <a:gd name="T36" fmla="*/ 143 w 150"/>
                <a:gd name="T37" fmla="*/ 78 h 310"/>
                <a:gd name="T38" fmla="*/ 141 w 150"/>
                <a:gd name="T39" fmla="*/ 91 h 310"/>
                <a:gd name="T40" fmla="*/ 141 w 150"/>
                <a:gd name="T41" fmla="*/ 110 h 310"/>
                <a:gd name="T42" fmla="*/ 139 w 150"/>
                <a:gd name="T43" fmla="*/ 129 h 310"/>
                <a:gd name="T44" fmla="*/ 137 w 150"/>
                <a:gd name="T45" fmla="*/ 152 h 310"/>
                <a:gd name="T46" fmla="*/ 135 w 150"/>
                <a:gd name="T47" fmla="*/ 179 h 310"/>
                <a:gd name="T48" fmla="*/ 133 w 150"/>
                <a:gd name="T49" fmla="*/ 207 h 310"/>
                <a:gd name="T50" fmla="*/ 131 w 150"/>
                <a:gd name="T51" fmla="*/ 232 h 310"/>
                <a:gd name="T52" fmla="*/ 129 w 150"/>
                <a:gd name="T53" fmla="*/ 253 h 310"/>
                <a:gd name="T54" fmla="*/ 126 w 150"/>
                <a:gd name="T55" fmla="*/ 272 h 310"/>
                <a:gd name="T56" fmla="*/ 124 w 150"/>
                <a:gd name="T57" fmla="*/ 287 h 310"/>
                <a:gd name="T58" fmla="*/ 120 w 150"/>
                <a:gd name="T59" fmla="*/ 299 h 310"/>
                <a:gd name="T60" fmla="*/ 116 w 150"/>
                <a:gd name="T61" fmla="*/ 306 h 310"/>
                <a:gd name="T62" fmla="*/ 112 w 150"/>
                <a:gd name="T63" fmla="*/ 310 h 310"/>
                <a:gd name="T64" fmla="*/ 107 w 150"/>
                <a:gd name="T65" fmla="*/ 310 h 310"/>
                <a:gd name="T66" fmla="*/ 103 w 150"/>
                <a:gd name="T67" fmla="*/ 306 h 310"/>
                <a:gd name="T68" fmla="*/ 97 w 150"/>
                <a:gd name="T69" fmla="*/ 302 h 310"/>
                <a:gd name="T70" fmla="*/ 93 w 150"/>
                <a:gd name="T71" fmla="*/ 293 h 310"/>
                <a:gd name="T72" fmla="*/ 90 w 150"/>
                <a:gd name="T73" fmla="*/ 283 h 310"/>
                <a:gd name="T74" fmla="*/ 86 w 150"/>
                <a:gd name="T75" fmla="*/ 270 h 310"/>
                <a:gd name="T76" fmla="*/ 82 w 150"/>
                <a:gd name="T77" fmla="*/ 255 h 310"/>
                <a:gd name="T78" fmla="*/ 80 w 150"/>
                <a:gd name="T79" fmla="*/ 238 h 310"/>
                <a:gd name="T80" fmla="*/ 76 w 150"/>
                <a:gd name="T81" fmla="*/ 209 h 310"/>
                <a:gd name="T82" fmla="*/ 69 w 150"/>
                <a:gd name="T83" fmla="*/ 173 h 310"/>
                <a:gd name="T84" fmla="*/ 63 w 150"/>
                <a:gd name="T85" fmla="*/ 143 h 310"/>
                <a:gd name="T86" fmla="*/ 55 w 150"/>
                <a:gd name="T87" fmla="*/ 116 h 310"/>
                <a:gd name="T88" fmla="*/ 50 w 150"/>
                <a:gd name="T89" fmla="*/ 93 h 310"/>
                <a:gd name="T90" fmla="*/ 44 w 150"/>
                <a:gd name="T91" fmla="*/ 74 h 310"/>
                <a:gd name="T92" fmla="*/ 34 w 150"/>
                <a:gd name="T93" fmla="*/ 59 h 310"/>
                <a:gd name="T94" fmla="*/ 23 w 150"/>
                <a:gd name="T95" fmla="*/ 49 h 310"/>
                <a:gd name="T96" fmla="*/ 15 w 150"/>
                <a:gd name="T97" fmla="*/ 46 h 3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50" h="310">
                  <a:moveTo>
                    <a:pt x="15" y="46"/>
                  </a:moveTo>
                  <a:lnTo>
                    <a:pt x="12" y="42"/>
                  </a:lnTo>
                  <a:lnTo>
                    <a:pt x="8" y="38"/>
                  </a:lnTo>
                  <a:lnTo>
                    <a:pt x="4" y="32"/>
                  </a:lnTo>
                  <a:lnTo>
                    <a:pt x="2" y="28"/>
                  </a:lnTo>
                  <a:lnTo>
                    <a:pt x="0" y="25"/>
                  </a:lnTo>
                  <a:lnTo>
                    <a:pt x="0" y="19"/>
                  </a:lnTo>
                  <a:lnTo>
                    <a:pt x="0" y="15"/>
                  </a:lnTo>
                  <a:lnTo>
                    <a:pt x="2" y="11"/>
                  </a:lnTo>
                  <a:lnTo>
                    <a:pt x="4" y="9"/>
                  </a:lnTo>
                  <a:lnTo>
                    <a:pt x="6" y="6"/>
                  </a:lnTo>
                  <a:lnTo>
                    <a:pt x="10" y="4"/>
                  </a:lnTo>
                  <a:lnTo>
                    <a:pt x="15" y="2"/>
                  </a:lnTo>
                  <a:lnTo>
                    <a:pt x="23" y="2"/>
                  </a:lnTo>
                  <a:lnTo>
                    <a:pt x="32" y="0"/>
                  </a:lnTo>
                  <a:lnTo>
                    <a:pt x="42" y="0"/>
                  </a:lnTo>
                  <a:lnTo>
                    <a:pt x="53" y="0"/>
                  </a:lnTo>
                  <a:lnTo>
                    <a:pt x="65" y="2"/>
                  </a:lnTo>
                  <a:lnTo>
                    <a:pt x="76" y="4"/>
                  </a:lnTo>
                  <a:lnTo>
                    <a:pt x="86" y="6"/>
                  </a:lnTo>
                  <a:lnTo>
                    <a:pt x="95" y="7"/>
                  </a:lnTo>
                  <a:lnTo>
                    <a:pt x="105" y="9"/>
                  </a:lnTo>
                  <a:lnTo>
                    <a:pt x="112" y="11"/>
                  </a:lnTo>
                  <a:lnTo>
                    <a:pt x="122" y="15"/>
                  </a:lnTo>
                  <a:lnTo>
                    <a:pt x="129" y="17"/>
                  </a:lnTo>
                  <a:lnTo>
                    <a:pt x="135" y="19"/>
                  </a:lnTo>
                  <a:lnTo>
                    <a:pt x="141" y="23"/>
                  </a:lnTo>
                  <a:lnTo>
                    <a:pt x="145" y="26"/>
                  </a:lnTo>
                  <a:lnTo>
                    <a:pt x="147" y="30"/>
                  </a:lnTo>
                  <a:lnTo>
                    <a:pt x="149" y="34"/>
                  </a:lnTo>
                  <a:lnTo>
                    <a:pt x="150" y="40"/>
                  </a:lnTo>
                  <a:lnTo>
                    <a:pt x="149" y="46"/>
                  </a:lnTo>
                  <a:lnTo>
                    <a:pt x="147" y="51"/>
                  </a:lnTo>
                  <a:lnTo>
                    <a:pt x="147" y="55"/>
                  </a:lnTo>
                  <a:lnTo>
                    <a:pt x="145" y="59"/>
                  </a:lnTo>
                  <a:lnTo>
                    <a:pt x="145" y="65"/>
                  </a:lnTo>
                  <a:lnTo>
                    <a:pt x="143" y="70"/>
                  </a:lnTo>
                  <a:lnTo>
                    <a:pt x="143" y="78"/>
                  </a:lnTo>
                  <a:lnTo>
                    <a:pt x="143" y="84"/>
                  </a:lnTo>
                  <a:lnTo>
                    <a:pt x="141" y="91"/>
                  </a:lnTo>
                  <a:lnTo>
                    <a:pt x="141" y="101"/>
                  </a:lnTo>
                  <a:lnTo>
                    <a:pt x="141" y="110"/>
                  </a:lnTo>
                  <a:lnTo>
                    <a:pt x="139" y="120"/>
                  </a:lnTo>
                  <a:lnTo>
                    <a:pt x="139" y="129"/>
                  </a:lnTo>
                  <a:lnTo>
                    <a:pt x="139" y="141"/>
                  </a:lnTo>
                  <a:lnTo>
                    <a:pt x="137" y="152"/>
                  </a:lnTo>
                  <a:lnTo>
                    <a:pt x="137" y="165"/>
                  </a:lnTo>
                  <a:lnTo>
                    <a:pt x="135" y="179"/>
                  </a:lnTo>
                  <a:lnTo>
                    <a:pt x="135" y="192"/>
                  </a:lnTo>
                  <a:lnTo>
                    <a:pt x="133" y="207"/>
                  </a:lnTo>
                  <a:lnTo>
                    <a:pt x="133" y="221"/>
                  </a:lnTo>
                  <a:lnTo>
                    <a:pt x="131" y="232"/>
                  </a:lnTo>
                  <a:lnTo>
                    <a:pt x="129" y="243"/>
                  </a:lnTo>
                  <a:lnTo>
                    <a:pt x="129" y="253"/>
                  </a:lnTo>
                  <a:lnTo>
                    <a:pt x="128" y="264"/>
                  </a:lnTo>
                  <a:lnTo>
                    <a:pt x="126" y="272"/>
                  </a:lnTo>
                  <a:lnTo>
                    <a:pt x="124" y="280"/>
                  </a:lnTo>
                  <a:lnTo>
                    <a:pt x="124" y="287"/>
                  </a:lnTo>
                  <a:lnTo>
                    <a:pt x="122" y="293"/>
                  </a:lnTo>
                  <a:lnTo>
                    <a:pt x="120" y="299"/>
                  </a:lnTo>
                  <a:lnTo>
                    <a:pt x="118" y="302"/>
                  </a:lnTo>
                  <a:lnTo>
                    <a:pt x="116" y="306"/>
                  </a:lnTo>
                  <a:lnTo>
                    <a:pt x="114" y="308"/>
                  </a:lnTo>
                  <a:lnTo>
                    <a:pt x="112" y="310"/>
                  </a:lnTo>
                  <a:lnTo>
                    <a:pt x="110" y="310"/>
                  </a:lnTo>
                  <a:lnTo>
                    <a:pt x="107" y="310"/>
                  </a:lnTo>
                  <a:lnTo>
                    <a:pt x="105" y="308"/>
                  </a:lnTo>
                  <a:lnTo>
                    <a:pt x="103" y="306"/>
                  </a:lnTo>
                  <a:lnTo>
                    <a:pt x="101" y="304"/>
                  </a:lnTo>
                  <a:lnTo>
                    <a:pt x="97" y="302"/>
                  </a:lnTo>
                  <a:lnTo>
                    <a:pt x="95" y="299"/>
                  </a:lnTo>
                  <a:lnTo>
                    <a:pt x="93" y="293"/>
                  </a:lnTo>
                  <a:lnTo>
                    <a:pt x="91" y="289"/>
                  </a:lnTo>
                  <a:lnTo>
                    <a:pt x="90" y="283"/>
                  </a:lnTo>
                  <a:lnTo>
                    <a:pt x="88" y="278"/>
                  </a:lnTo>
                  <a:lnTo>
                    <a:pt x="86" y="270"/>
                  </a:lnTo>
                  <a:lnTo>
                    <a:pt x="84" y="262"/>
                  </a:lnTo>
                  <a:lnTo>
                    <a:pt x="82" y="255"/>
                  </a:lnTo>
                  <a:lnTo>
                    <a:pt x="80" y="247"/>
                  </a:lnTo>
                  <a:lnTo>
                    <a:pt x="80" y="238"/>
                  </a:lnTo>
                  <a:lnTo>
                    <a:pt x="78" y="228"/>
                  </a:lnTo>
                  <a:lnTo>
                    <a:pt x="76" y="209"/>
                  </a:lnTo>
                  <a:lnTo>
                    <a:pt x="72" y="190"/>
                  </a:lnTo>
                  <a:lnTo>
                    <a:pt x="69" y="173"/>
                  </a:lnTo>
                  <a:lnTo>
                    <a:pt x="65" y="158"/>
                  </a:lnTo>
                  <a:lnTo>
                    <a:pt x="63" y="143"/>
                  </a:lnTo>
                  <a:lnTo>
                    <a:pt x="59" y="129"/>
                  </a:lnTo>
                  <a:lnTo>
                    <a:pt x="55" y="116"/>
                  </a:lnTo>
                  <a:lnTo>
                    <a:pt x="53" y="104"/>
                  </a:lnTo>
                  <a:lnTo>
                    <a:pt x="50" y="93"/>
                  </a:lnTo>
                  <a:lnTo>
                    <a:pt x="48" y="84"/>
                  </a:lnTo>
                  <a:lnTo>
                    <a:pt x="44" y="74"/>
                  </a:lnTo>
                  <a:lnTo>
                    <a:pt x="38" y="66"/>
                  </a:lnTo>
                  <a:lnTo>
                    <a:pt x="34" y="59"/>
                  </a:lnTo>
                  <a:lnTo>
                    <a:pt x="29" y="53"/>
                  </a:lnTo>
                  <a:lnTo>
                    <a:pt x="23" y="49"/>
                  </a:lnTo>
                  <a:lnTo>
                    <a:pt x="15" y="46"/>
                  </a:lnTo>
                  <a:lnTo>
                    <a:pt x="15" y="46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5" name="Freeform 13"/>
            <p:cNvSpPr/>
            <p:nvPr/>
          </p:nvSpPr>
          <p:spPr bwMode="auto">
            <a:xfrm>
              <a:off x="1954250" y="1322407"/>
              <a:ext cx="147638" cy="287338"/>
            </a:xfrm>
            <a:custGeom>
              <a:gdLst>
                <a:gd name="T0" fmla="*/ 30 w 186"/>
                <a:gd name="T1" fmla="*/ 32 h 361"/>
                <a:gd name="T2" fmla="*/ 22 w 186"/>
                <a:gd name="T3" fmla="*/ 21 h 361"/>
                <a:gd name="T4" fmla="*/ 22 w 186"/>
                <a:gd name="T5" fmla="*/ 11 h 361"/>
                <a:gd name="T6" fmla="*/ 30 w 186"/>
                <a:gd name="T7" fmla="*/ 5 h 361"/>
                <a:gd name="T8" fmla="*/ 42 w 186"/>
                <a:gd name="T9" fmla="*/ 2 h 361"/>
                <a:gd name="T10" fmla="*/ 57 w 186"/>
                <a:gd name="T11" fmla="*/ 0 h 361"/>
                <a:gd name="T12" fmla="*/ 76 w 186"/>
                <a:gd name="T13" fmla="*/ 3 h 361"/>
                <a:gd name="T14" fmla="*/ 102 w 186"/>
                <a:gd name="T15" fmla="*/ 9 h 361"/>
                <a:gd name="T16" fmla="*/ 125 w 186"/>
                <a:gd name="T17" fmla="*/ 17 h 361"/>
                <a:gd name="T18" fmla="*/ 140 w 186"/>
                <a:gd name="T19" fmla="*/ 24 h 361"/>
                <a:gd name="T20" fmla="*/ 152 w 186"/>
                <a:gd name="T21" fmla="*/ 30 h 361"/>
                <a:gd name="T22" fmla="*/ 161 w 186"/>
                <a:gd name="T23" fmla="*/ 34 h 361"/>
                <a:gd name="T24" fmla="*/ 175 w 186"/>
                <a:gd name="T25" fmla="*/ 41 h 361"/>
                <a:gd name="T26" fmla="*/ 184 w 186"/>
                <a:gd name="T27" fmla="*/ 51 h 361"/>
                <a:gd name="T28" fmla="*/ 186 w 186"/>
                <a:gd name="T29" fmla="*/ 62 h 361"/>
                <a:gd name="T30" fmla="*/ 184 w 186"/>
                <a:gd name="T31" fmla="*/ 74 h 361"/>
                <a:gd name="T32" fmla="*/ 180 w 186"/>
                <a:gd name="T33" fmla="*/ 83 h 361"/>
                <a:gd name="T34" fmla="*/ 173 w 186"/>
                <a:gd name="T35" fmla="*/ 93 h 361"/>
                <a:gd name="T36" fmla="*/ 165 w 186"/>
                <a:gd name="T37" fmla="*/ 100 h 361"/>
                <a:gd name="T38" fmla="*/ 159 w 186"/>
                <a:gd name="T39" fmla="*/ 110 h 361"/>
                <a:gd name="T40" fmla="*/ 152 w 186"/>
                <a:gd name="T41" fmla="*/ 121 h 361"/>
                <a:gd name="T42" fmla="*/ 144 w 186"/>
                <a:gd name="T43" fmla="*/ 137 h 361"/>
                <a:gd name="T44" fmla="*/ 135 w 186"/>
                <a:gd name="T45" fmla="*/ 154 h 361"/>
                <a:gd name="T46" fmla="*/ 123 w 186"/>
                <a:gd name="T47" fmla="*/ 175 h 361"/>
                <a:gd name="T48" fmla="*/ 112 w 186"/>
                <a:gd name="T49" fmla="*/ 198 h 361"/>
                <a:gd name="T50" fmla="*/ 99 w 186"/>
                <a:gd name="T51" fmla="*/ 224 h 361"/>
                <a:gd name="T52" fmla="*/ 85 w 186"/>
                <a:gd name="T53" fmla="*/ 253 h 361"/>
                <a:gd name="T54" fmla="*/ 70 w 186"/>
                <a:gd name="T55" fmla="*/ 279 h 361"/>
                <a:gd name="T56" fmla="*/ 57 w 186"/>
                <a:gd name="T57" fmla="*/ 302 h 361"/>
                <a:gd name="T58" fmla="*/ 45 w 186"/>
                <a:gd name="T59" fmla="*/ 321 h 361"/>
                <a:gd name="T60" fmla="*/ 36 w 186"/>
                <a:gd name="T61" fmla="*/ 336 h 361"/>
                <a:gd name="T62" fmla="*/ 26 w 186"/>
                <a:gd name="T63" fmla="*/ 348 h 361"/>
                <a:gd name="T64" fmla="*/ 19 w 186"/>
                <a:gd name="T65" fmla="*/ 357 h 361"/>
                <a:gd name="T66" fmla="*/ 13 w 186"/>
                <a:gd name="T67" fmla="*/ 361 h 361"/>
                <a:gd name="T68" fmla="*/ 7 w 186"/>
                <a:gd name="T69" fmla="*/ 361 h 361"/>
                <a:gd name="T70" fmla="*/ 3 w 186"/>
                <a:gd name="T71" fmla="*/ 361 h 361"/>
                <a:gd name="T72" fmla="*/ 0 w 186"/>
                <a:gd name="T73" fmla="*/ 355 h 361"/>
                <a:gd name="T74" fmla="*/ 0 w 186"/>
                <a:gd name="T75" fmla="*/ 348 h 361"/>
                <a:gd name="T76" fmla="*/ 2 w 186"/>
                <a:gd name="T77" fmla="*/ 336 h 361"/>
                <a:gd name="T78" fmla="*/ 3 w 186"/>
                <a:gd name="T79" fmla="*/ 323 h 361"/>
                <a:gd name="T80" fmla="*/ 7 w 186"/>
                <a:gd name="T81" fmla="*/ 306 h 361"/>
                <a:gd name="T82" fmla="*/ 13 w 186"/>
                <a:gd name="T83" fmla="*/ 285 h 361"/>
                <a:gd name="T84" fmla="*/ 24 w 186"/>
                <a:gd name="T85" fmla="*/ 249 h 361"/>
                <a:gd name="T86" fmla="*/ 36 w 186"/>
                <a:gd name="T87" fmla="*/ 207 h 361"/>
                <a:gd name="T88" fmla="*/ 45 w 186"/>
                <a:gd name="T89" fmla="*/ 169 h 361"/>
                <a:gd name="T90" fmla="*/ 53 w 186"/>
                <a:gd name="T91" fmla="*/ 135 h 361"/>
                <a:gd name="T92" fmla="*/ 57 w 186"/>
                <a:gd name="T93" fmla="*/ 106 h 361"/>
                <a:gd name="T94" fmla="*/ 57 w 186"/>
                <a:gd name="T95" fmla="*/ 81 h 361"/>
                <a:gd name="T96" fmla="*/ 51 w 186"/>
                <a:gd name="T97" fmla="*/ 61 h 361"/>
                <a:gd name="T98" fmla="*/ 43 w 186"/>
                <a:gd name="T99" fmla="*/ 45 h 361"/>
                <a:gd name="T100" fmla="*/ 36 w 186"/>
                <a:gd name="T101" fmla="*/ 38 h 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86" h="361">
                  <a:moveTo>
                    <a:pt x="36" y="38"/>
                  </a:moveTo>
                  <a:lnTo>
                    <a:pt x="30" y="32"/>
                  </a:lnTo>
                  <a:lnTo>
                    <a:pt x="26" y="26"/>
                  </a:lnTo>
                  <a:lnTo>
                    <a:pt x="22" y="21"/>
                  </a:lnTo>
                  <a:lnTo>
                    <a:pt x="22" y="15"/>
                  </a:lnTo>
                  <a:lnTo>
                    <a:pt x="22" y="11"/>
                  </a:lnTo>
                  <a:lnTo>
                    <a:pt x="26" y="7"/>
                  </a:lnTo>
                  <a:lnTo>
                    <a:pt x="30" y="5"/>
                  </a:lnTo>
                  <a:lnTo>
                    <a:pt x="36" y="2"/>
                  </a:lnTo>
                  <a:lnTo>
                    <a:pt x="42" y="2"/>
                  </a:lnTo>
                  <a:lnTo>
                    <a:pt x="47" y="0"/>
                  </a:lnTo>
                  <a:lnTo>
                    <a:pt x="57" y="0"/>
                  </a:lnTo>
                  <a:lnTo>
                    <a:pt x="64" y="2"/>
                  </a:lnTo>
                  <a:lnTo>
                    <a:pt x="76" y="3"/>
                  </a:lnTo>
                  <a:lnTo>
                    <a:pt x="89" y="7"/>
                  </a:lnTo>
                  <a:lnTo>
                    <a:pt x="102" y="9"/>
                  </a:lnTo>
                  <a:lnTo>
                    <a:pt x="118" y="15"/>
                  </a:lnTo>
                  <a:lnTo>
                    <a:pt x="125" y="17"/>
                  </a:lnTo>
                  <a:lnTo>
                    <a:pt x="133" y="21"/>
                  </a:lnTo>
                  <a:lnTo>
                    <a:pt x="140" y="24"/>
                  </a:lnTo>
                  <a:lnTo>
                    <a:pt x="146" y="26"/>
                  </a:lnTo>
                  <a:lnTo>
                    <a:pt x="152" y="30"/>
                  </a:lnTo>
                  <a:lnTo>
                    <a:pt x="158" y="32"/>
                  </a:lnTo>
                  <a:lnTo>
                    <a:pt x="161" y="34"/>
                  </a:lnTo>
                  <a:lnTo>
                    <a:pt x="167" y="38"/>
                  </a:lnTo>
                  <a:lnTo>
                    <a:pt x="175" y="41"/>
                  </a:lnTo>
                  <a:lnTo>
                    <a:pt x="180" y="47"/>
                  </a:lnTo>
                  <a:lnTo>
                    <a:pt x="184" y="51"/>
                  </a:lnTo>
                  <a:lnTo>
                    <a:pt x="186" y="55"/>
                  </a:lnTo>
                  <a:lnTo>
                    <a:pt x="186" y="62"/>
                  </a:lnTo>
                  <a:lnTo>
                    <a:pt x="186" y="68"/>
                  </a:lnTo>
                  <a:lnTo>
                    <a:pt x="184" y="74"/>
                  </a:lnTo>
                  <a:lnTo>
                    <a:pt x="182" y="78"/>
                  </a:lnTo>
                  <a:lnTo>
                    <a:pt x="180" y="83"/>
                  </a:lnTo>
                  <a:lnTo>
                    <a:pt x="177" y="87"/>
                  </a:lnTo>
                  <a:lnTo>
                    <a:pt x="173" y="93"/>
                  </a:lnTo>
                  <a:lnTo>
                    <a:pt x="169" y="97"/>
                  </a:lnTo>
                  <a:lnTo>
                    <a:pt x="165" y="100"/>
                  </a:lnTo>
                  <a:lnTo>
                    <a:pt x="163" y="104"/>
                  </a:lnTo>
                  <a:lnTo>
                    <a:pt x="159" y="110"/>
                  </a:lnTo>
                  <a:lnTo>
                    <a:pt x="156" y="116"/>
                  </a:lnTo>
                  <a:lnTo>
                    <a:pt x="152" y="121"/>
                  </a:lnTo>
                  <a:lnTo>
                    <a:pt x="148" y="129"/>
                  </a:lnTo>
                  <a:lnTo>
                    <a:pt x="144" y="137"/>
                  </a:lnTo>
                  <a:lnTo>
                    <a:pt x="140" y="144"/>
                  </a:lnTo>
                  <a:lnTo>
                    <a:pt x="135" y="154"/>
                  </a:lnTo>
                  <a:lnTo>
                    <a:pt x="129" y="163"/>
                  </a:lnTo>
                  <a:lnTo>
                    <a:pt x="123" y="175"/>
                  </a:lnTo>
                  <a:lnTo>
                    <a:pt x="118" y="186"/>
                  </a:lnTo>
                  <a:lnTo>
                    <a:pt x="112" y="198"/>
                  </a:lnTo>
                  <a:lnTo>
                    <a:pt x="106" y="211"/>
                  </a:lnTo>
                  <a:lnTo>
                    <a:pt x="99" y="224"/>
                  </a:lnTo>
                  <a:lnTo>
                    <a:pt x="93" y="237"/>
                  </a:lnTo>
                  <a:lnTo>
                    <a:pt x="85" y="253"/>
                  </a:lnTo>
                  <a:lnTo>
                    <a:pt x="78" y="266"/>
                  </a:lnTo>
                  <a:lnTo>
                    <a:pt x="70" y="279"/>
                  </a:lnTo>
                  <a:lnTo>
                    <a:pt x="62" y="291"/>
                  </a:lnTo>
                  <a:lnTo>
                    <a:pt x="57" y="302"/>
                  </a:lnTo>
                  <a:lnTo>
                    <a:pt x="51" y="314"/>
                  </a:lnTo>
                  <a:lnTo>
                    <a:pt x="45" y="321"/>
                  </a:lnTo>
                  <a:lnTo>
                    <a:pt x="40" y="331"/>
                  </a:lnTo>
                  <a:lnTo>
                    <a:pt x="36" y="336"/>
                  </a:lnTo>
                  <a:lnTo>
                    <a:pt x="30" y="344"/>
                  </a:lnTo>
                  <a:lnTo>
                    <a:pt x="26" y="348"/>
                  </a:lnTo>
                  <a:lnTo>
                    <a:pt x="22" y="354"/>
                  </a:lnTo>
                  <a:lnTo>
                    <a:pt x="19" y="357"/>
                  </a:lnTo>
                  <a:lnTo>
                    <a:pt x="17" y="359"/>
                  </a:lnTo>
                  <a:lnTo>
                    <a:pt x="13" y="361"/>
                  </a:lnTo>
                  <a:lnTo>
                    <a:pt x="11" y="361"/>
                  </a:lnTo>
                  <a:lnTo>
                    <a:pt x="7" y="361"/>
                  </a:lnTo>
                  <a:lnTo>
                    <a:pt x="5" y="361"/>
                  </a:lnTo>
                  <a:lnTo>
                    <a:pt x="3" y="361"/>
                  </a:lnTo>
                  <a:lnTo>
                    <a:pt x="2" y="359"/>
                  </a:lnTo>
                  <a:lnTo>
                    <a:pt x="0" y="355"/>
                  </a:lnTo>
                  <a:lnTo>
                    <a:pt x="0" y="352"/>
                  </a:lnTo>
                  <a:lnTo>
                    <a:pt x="0" y="348"/>
                  </a:lnTo>
                  <a:lnTo>
                    <a:pt x="0" y="344"/>
                  </a:lnTo>
                  <a:lnTo>
                    <a:pt x="2" y="336"/>
                  </a:lnTo>
                  <a:lnTo>
                    <a:pt x="2" y="331"/>
                  </a:lnTo>
                  <a:lnTo>
                    <a:pt x="3" y="323"/>
                  </a:lnTo>
                  <a:lnTo>
                    <a:pt x="5" y="314"/>
                  </a:lnTo>
                  <a:lnTo>
                    <a:pt x="7" y="306"/>
                  </a:lnTo>
                  <a:lnTo>
                    <a:pt x="11" y="295"/>
                  </a:lnTo>
                  <a:lnTo>
                    <a:pt x="13" y="285"/>
                  </a:lnTo>
                  <a:lnTo>
                    <a:pt x="17" y="272"/>
                  </a:lnTo>
                  <a:lnTo>
                    <a:pt x="24" y="249"/>
                  </a:lnTo>
                  <a:lnTo>
                    <a:pt x="30" y="228"/>
                  </a:lnTo>
                  <a:lnTo>
                    <a:pt x="36" y="207"/>
                  </a:lnTo>
                  <a:lnTo>
                    <a:pt x="42" y="188"/>
                  </a:lnTo>
                  <a:lnTo>
                    <a:pt x="45" y="169"/>
                  </a:lnTo>
                  <a:lnTo>
                    <a:pt x="49" y="152"/>
                  </a:lnTo>
                  <a:lnTo>
                    <a:pt x="53" y="135"/>
                  </a:lnTo>
                  <a:lnTo>
                    <a:pt x="55" y="120"/>
                  </a:lnTo>
                  <a:lnTo>
                    <a:pt x="57" y="106"/>
                  </a:lnTo>
                  <a:lnTo>
                    <a:pt x="57" y="93"/>
                  </a:lnTo>
                  <a:lnTo>
                    <a:pt x="57" y="81"/>
                  </a:lnTo>
                  <a:lnTo>
                    <a:pt x="55" y="70"/>
                  </a:lnTo>
                  <a:lnTo>
                    <a:pt x="51" y="61"/>
                  </a:lnTo>
                  <a:lnTo>
                    <a:pt x="47" y="53"/>
                  </a:lnTo>
                  <a:lnTo>
                    <a:pt x="43" y="45"/>
                  </a:lnTo>
                  <a:lnTo>
                    <a:pt x="36" y="38"/>
                  </a:lnTo>
                  <a:lnTo>
                    <a:pt x="36" y="38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6" name="Freeform 14"/>
            <p:cNvSpPr/>
            <p:nvPr/>
          </p:nvSpPr>
          <p:spPr bwMode="auto">
            <a:xfrm>
              <a:off x="1401800" y="1911370"/>
              <a:ext cx="803275" cy="122238"/>
            </a:xfrm>
            <a:custGeom>
              <a:gdLst>
                <a:gd name="T0" fmla="*/ 556 w 1012"/>
                <a:gd name="T1" fmla="*/ 40 h 154"/>
                <a:gd name="T2" fmla="*/ 615 w 1012"/>
                <a:gd name="T3" fmla="*/ 30 h 154"/>
                <a:gd name="T4" fmla="*/ 670 w 1012"/>
                <a:gd name="T5" fmla="*/ 21 h 154"/>
                <a:gd name="T6" fmla="*/ 721 w 1012"/>
                <a:gd name="T7" fmla="*/ 15 h 154"/>
                <a:gd name="T8" fmla="*/ 767 w 1012"/>
                <a:gd name="T9" fmla="*/ 9 h 154"/>
                <a:gd name="T10" fmla="*/ 807 w 1012"/>
                <a:gd name="T11" fmla="*/ 5 h 154"/>
                <a:gd name="T12" fmla="*/ 843 w 1012"/>
                <a:gd name="T13" fmla="*/ 2 h 154"/>
                <a:gd name="T14" fmla="*/ 874 w 1012"/>
                <a:gd name="T15" fmla="*/ 0 h 154"/>
                <a:gd name="T16" fmla="*/ 898 w 1012"/>
                <a:gd name="T17" fmla="*/ 0 h 154"/>
                <a:gd name="T18" fmla="*/ 919 w 1012"/>
                <a:gd name="T19" fmla="*/ 0 h 154"/>
                <a:gd name="T20" fmla="*/ 934 w 1012"/>
                <a:gd name="T21" fmla="*/ 0 h 154"/>
                <a:gd name="T22" fmla="*/ 976 w 1012"/>
                <a:gd name="T23" fmla="*/ 13 h 154"/>
                <a:gd name="T24" fmla="*/ 1001 w 1012"/>
                <a:gd name="T25" fmla="*/ 26 h 154"/>
                <a:gd name="T26" fmla="*/ 1011 w 1012"/>
                <a:gd name="T27" fmla="*/ 40 h 154"/>
                <a:gd name="T28" fmla="*/ 1011 w 1012"/>
                <a:gd name="T29" fmla="*/ 53 h 154"/>
                <a:gd name="T30" fmla="*/ 997 w 1012"/>
                <a:gd name="T31" fmla="*/ 63 h 154"/>
                <a:gd name="T32" fmla="*/ 974 w 1012"/>
                <a:gd name="T33" fmla="*/ 72 h 154"/>
                <a:gd name="T34" fmla="*/ 944 w 1012"/>
                <a:gd name="T35" fmla="*/ 78 h 154"/>
                <a:gd name="T36" fmla="*/ 921 w 1012"/>
                <a:gd name="T37" fmla="*/ 80 h 154"/>
                <a:gd name="T38" fmla="*/ 895 w 1012"/>
                <a:gd name="T39" fmla="*/ 78 h 154"/>
                <a:gd name="T40" fmla="*/ 841 w 1012"/>
                <a:gd name="T41" fmla="*/ 74 h 154"/>
                <a:gd name="T42" fmla="*/ 778 w 1012"/>
                <a:gd name="T43" fmla="*/ 72 h 154"/>
                <a:gd name="T44" fmla="*/ 721 w 1012"/>
                <a:gd name="T45" fmla="*/ 76 h 154"/>
                <a:gd name="T46" fmla="*/ 683 w 1012"/>
                <a:gd name="T47" fmla="*/ 82 h 154"/>
                <a:gd name="T48" fmla="*/ 632 w 1012"/>
                <a:gd name="T49" fmla="*/ 87 h 154"/>
                <a:gd name="T50" fmla="*/ 569 w 1012"/>
                <a:gd name="T51" fmla="*/ 97 h 154"/>
                <a:gd name="T52" fmla="*/ 493 w 1012"/>
                <a:gd name="T53" fmla="*/ 106 h 154"/>
                <a:gd name="T54" fmla="*/ 402 w 1012"/>
                <a:gd name="T55" fmla="*/ 120 h 154"/>
                <a:gd name="T56" fmla="*/ 303 w 1012"/>
                <a:gd name="T57" fmla="*/ 133 h 154"/>
                <a:gd name="T58" fmla="*/ 221 w 1012"/>
                <a:gd name="T59" fmla="*/ 143 h 154"/>
                <a:gd name="T60" fmla="*/ 164 w 1012"/>
                <a:gd name="T61" fmla="*/ 148 h 154"/>
                <a:gd name="T62" fmla="*/ 136 w 1012"/>
                <a:gd name="T63" fmla="*/ 152 h 154"/>
                <a:gd name="T64" fmla="*/ 111 w 1012"/>
                <a:gd name="T65" fmla="*/ 154 h 154"/>
                <a:gd name="T66" fmla="*/ 92 w 1012"/>
                <a:gd name="T67" fmla="*/ 154 h 154"/>
                <a:gd name="T68" fmla="*/ 77 w 1012"/>
                <a:gd name="T69" fmla="*/ 154 h 154"/>
                <a:gd name="T70" fmla="*/ 65 w 1012"/>
                <a:gd name="T71" fmla="*/ 154 h 154"/>
                <a:gd name="T72" fmla="*/ 52 w 1012"/>
                <a:gd name="T73" fmla="*/ 150 h 154"/>
                <a:gd name="T74" fmla="*/ 29 w 1012"/>
                <a:gd name="T75" fmla="*/ 144 h 154"/>
                <a:gd name="T76" fmla="*/ 14 w 1012"/>
                <a:gd name="T77" fmla="*/ 133 h 154"/>
                <a:gd name="T78" fmla="*/ 2 w 1012"/>
                <a:gd name="T79" fmla="*/ 122 h 154"/>
                <a:gd name="T80" fmla="*/ 2 w 1012"/>
                <a:gd name="T81" fmla="*/ 114 h 154"/>
                <a:gd name="T82" fmla="*/ 10 w 1012"/>
                <a:gd name="T83" fmla="*/ 106 h 154"/>
                <a:gd name="T84" fmla="*/ 19 w 1012"/>
                <a:gd name="T85" fmla="*/ 106 h 154"/>
                <a:gd name="T86" fmla="*/ 35 w 1012"/>
                <a:gd name="T87" fmla="*/ 104 h 154"/>
                <a:gd name="T88" fmla="*/ 63 w 1012"/>
                <a:gd name="T89" fmla="*/ 101 h 154"/>
                <a:gd name="T90" fmla="*/ 86 w 1012"/>
                <a:gd name="T91" fmla="*/ 101 h 154"/>
                <a:gd name="T92" fmla="*/ 116 w 1012"/>
                <a:gd name="T93" fmla="*/ 101 h 154"/>
                <a:gd name="T94" fmla="*/ 128 w 1012"/>
                <a:gd name="T95" fmla="*/ 101 h 154"/>
                <a:gd name="T96" fmla="*/ 145 w 1012"/>
                <a:gd name="T97" fmla="*/ 99 h 154"/>
                <a:gd name="T98" fmla="*/ 168 w 1012"/>
                <a:gd name="T99" fmla="*/ 97 h 154"/>
                <a:gd name="T100" fmla="*/ 194 w 1012"/>
                <a:gd name="T101" fmla="*/ 93 h 154"/>
                <a:gd name="T102" fmla="*/ 227 w 1012"/>
                <a:gd name="T103" fmla="*/ 89 h 154"/>
                <a:gd name="T104" fmla="*/ 265 w 1012"/>
                <a:gd name="T105" fmla="*/ 84 h 154"/>
                <a:gd name="T106" fmla="*/ 309 w 1012"/>
                <a:gd name="T107" fmla="*/ 78 h 154"/>
                <a:gd name="T108" fmla="*/ 358 w 1012"/>
                <a:gd name="T109" fmla="*/ 70 h 154"/>
                <a:gd name="T110" fmla="*/ 411 w 1012"/>
                <a:gd name="T111" fmla="*/ 63 h 154"/>
                <a:gd name="T112" fmla="*/ 470 w 1012"/>
                <a:gd name="T113" fmla="*/ 53 h 154"/>
                <a:gd name="T114" fmla="*/ 514 w 1012"/>
                <a:gd name="T115" fmla="*/ 47 h 1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012" h="154">
                  <a:moveTo>
                    <a:pt x="514" y="47"/>
                  </a:moveTo>
                  <a:lnTo>
                    <a:pt x="535" y="44"/>
                  </a:lnTo>
                  <a:lnTo>
                    <a:pt x="556" y="40"/>
                  </a:lnTo>
                  <a:lnTo>
                    <a:pt x="577" y="36"/>
                  </a:lnTo>
                  <a:lnTo>
                    <a:pt x="596" y="34"/>
                  </a:lnTo>
                  <a:lnTo>
                    <a:pt x="615" y="30"/>
                  </a:lnTo>
                  <a:lnTo>
                    <a:pt x="634" y="26"/>
                  </a:lnTo>
                  <a:lnTo>
                    <a:pt x="653" y="25"/>
                  </a:lnTo>
                  <a:lnTo>
                    <a:pt x="670" y="21"/>
                  </a:lnTo>
                  <a:lnTo>
                    <a:pt x="687" y="19"/>
                  </a:lnTo>
                  <a:lnTo>
                    <a:pt x="704" y="17"/>
                  </a:lnTo>
                  <a:lnTo>
                    <a:pt x="721" y="15"/>
                  </a:lnTo>
                  <a:lnTo>
                    <a:pt x="737" y="13"/>
                  </a:lnTo>
                  <a:lnTo>
                    <a:pt x="752" y="11"/>
                  </a:lnTo>
                  <a:lnTo>
                    <a:pt x="767" y="9"/>
                  </a:lnTo>
                  <a:lnTo>
                    <a:pt x="780" y="7"/>
                  </a:lnTo>
                  <a:lnTo>
                    <a:pt x="794" y="5"/>
                  </a:lnTo>
                  <a:lnTo>
                    <a:pt x="807" y="5"/>
                  </a:lnTo>
                  <a:lnTo>
                    <a:pt x="820" y="4"/>
                  </a:lnTo>
                  <a:lnTo>
                    <a:pt x="832" y="2"/>
                  </a:lnTo>
                  <a:lnTo>
                    <a:pt x="843" y="2"/>
                  </a:lnTo>
                  <a:lnTo>
                    <a:pt x="855" y="2"/>
                  </a:lnTo>
                  <a:lnTo>
                    <a:pt x="864" y="0"/>
                  </a:lnTo>
                  <a:lnTo>
                    <a:pt x="874" y="0"/>
                  </a:lnTo>
                  <a:lnTo>
                    <a:pt x="883" y="0"/>
                  </a:lnTo>
                  <a:lnTo>
                    <a:pt x="891" y="0"/>
                  </a:lnTo>
                  <a:lnTo>
                    <a:pt x="898" y="0"/>
                  </a:lnTo>
                  <a:lnTo>
                    <a:pt x="906" y="0"/>
                  </a:lnTo>
                  <a:lnTo>
                    <a:pt x="914" y="0"/>
                  </a:lnTo>
                  <a:lnTo>
                    <a:pt x="919" y="0"/>
                  </a:lnTo>
                  <a:lnTo>
                    <a:pt x="925" y="0"/>
                  </a:lnTo>
                  <a:lnTo>
                    <a:pt x="931" y="0"/>
                  </a:lnTo>
                  <a:lnTo>
                    <a:pt x="934" y="0"/>
                  </a:lnTo>
                  <a:lnTo>
                    <a:pt x="950" y="5"/>
                  </a:lnTo>
                  <a:lnTo>
                    <a:pt x="963" y="9"/>
                  </a:lnTo>
                  <a:lnTo>
                    <a:pt x="976" y="13"/>
                  </a:lnTo>
                  <a:lnTo>
                    <a:pt x="986" y="19"/>
                  </a:lnTo>
                  <a:lnTo>
                    <a:pt x="995" y="23"/>
                  </a:lnTo>
                  <a:lnTo>
                    <a:pt x="1001" y="26"/>
                  </a:lnTo>
                  <a:lnTo>
                    <a:pt x="1007" y="32"/>
                  </a:lnTo>
                  <a:lnTo>
                    <a:pt x="1011" y="36"/>
                  </a:lnTo>
                  <a:lnTo>
                    <a:pt x="1011" y="40"/>
                  </a:lnTo>
                  <a:lnTo>
                    <a:pt x="1012" y="44"/>
                  </a:lnTo>
                  <a:lnTo>
                    <a:pt x="1011" y="49"/>
                  </a:lnTo>
                  <a:lnTo>
                    <a:pt x="1011" y="53"/>
                  </a:lnTo>
                  <a:lnTo>
                    <a:pt x="1007" y="57"/>
                  </a:lnTo>
                  <a:lnTo>
                    <a:pt x="1003" y="59"/>
                  </a:lnTo>
                  <a:lnTo>
                    <a:pt x="997" y="63"/>
                  </a:lnTo>
                  <a:lnTo>
                    <a:pt x="992" y="64"/>
                  </a:lnTo>
                  <a:lnTo>
                    <a:pt x="984" y="68"/>
                  </a:lnTo>
                  <a:lnTo>
                    <a:pt x="974" y="72"/>
                  </a:lnTo>
                  <a:lnTo>
                    <a:pt x="963" y="76"/>
                  </a:lnTo>
                  <a:lnTo>
                    <a:pt x="952" y="78"/>
                  </a:lnTo>
                  <a:lnTo>
                    <a:pt x="944" y="78"/>
                  </a:lnTo>
                  <a:lnTo>
                    <a:pt x="938" y="80"/>
                  </a:lnTo>
                  <a:lnTo>
                    <a:pt x="931" y="80"/>
                  </a:lnTo>
                  <a:lnTo>
                    <a:pt x="921" y="80"/>
                  </a:lnTo>
                  <a:lnTo>
                    <a:pt x="914" y="80"/>
                  </a:lnTo>
                  <a:lnTo>
                    <a:pt x="904" y="78"/>
                  </a:lnTo>
                  <a:lnTo>
                    <a:pt x="895" y="78"/>
                  </a:lnTo>
                  <a:lnTo>
                    <a:pt x="883" y="76"/>
                  </a:lnTo>
                  <a:lnTo>
                    <a:pt x="862" y="74"/>
                  </a:lnTo>
                  <a:lnTo>
                    <a:pt x="841" y="74"/>
                  </a:lnTo>
                  <a:lnTo>
                    <a:pt x="820" y="72"/>
                  </a:lnTo>
                  <a:lnTo>
                    <a:pt x="799" y="72"/>
                  </a:lnTo>
                  <a:lnTo>
                    <a:pt x="778" y="72"/>
                  </a:lnTo>
                  <a:lnTo>
                    <a:pt x="759" y="74"/>
                  </a:lnTo>
                  <a:lnTo>
                    <a:pt x="740" y="74"/>
                  </a:lnTo>
                  <a:lnTo>
                    <a:pt x="721" y="76"/>
                  </a:lnTo>
                  <a:lnTo>
                    <a:pt x="710" y="78"/>
                  </a:lnTo>
                  <a:lnTo>
                    <a:pt x="697" y="80"/>
                  </a:lnTo>
                  <a:lnTo>
                    <a:pt x="683" y="82"/>
                  </a:lnTo>
                  <a:lnTo>
                    <a:pt x="668" y="84"/>
                  </a:lnTo>
                  <a:lnTo>
                    <a:pt x="651" y="85"/>
                  </a:lnTo>
                  <a:lnTo>
                    <a:pt x="632" y="87"/>
                  </a:lnTo>
                  <a:lnTo>
                    <a:pt x="613" y="91"/>
                  </a:lnTo>
                  <a:lnTo>
                    <a:pt x="592" y="93"/>
                  </a:lnTo>
                  <a:lnTo>
                    <a:pt x="569" y="97"/>
                  </a:lnTo>
                  <a:lnTo>
                    <a:pt x="544" y="101"/>
                  </a:lnTo>
                  <a:lnTo>
                    <a:pt x="520" y="104"/>
                  </a:lnTo>
                  <a:lnTo>
                    <a:pt x="493" y="106"/>
                  </a:lnTo>
                  <a:lnTo>
                    <a:pt x="465" y="110"/>
                  </a:lnTo>
                  <a:lnTo>
                    <a:pt x="434" y="116"/>
                  </a:lnTo>
                  <a:lnTo>
                    <a:pt x="402" y="120"/>
                  </a:lnTo>
                  <a:lnTo>
                    <a:pt x="369" y="123"/>
                  </a:lnTo>
                  <a:lnTo>
                    <a:pt x="335" y="127"/>
                  </a:lnTo>
                  <a:lnTo>
                    <a:pt x="303" y="133"/>
                  </a:lnTo>
                  <a:lnTo>
                    <a:pt x="274" y="137"/>
                  </a:lnTo>
                  <a:lnTo>
                    <a:pt x="246" y="139"/>
                  </a:lnTo>
                  <a:lnTo>
                    <a:pt x="221" y="143"/>
                  </a:lnTo>
                  <a:lnTo>
                    <a:pt x="196" y="144"/>
                  </a:lnTo>
                  <a:lnTo>
                    <a:pt x="174" y="148"/>
                  </a:lnTo>
                  <a:lnTo>
                    <a:pt x="164" y="148"/>
                  </a:lnTo>
                  <a:lnTo>
                    <a:pt x="153" y="150"/>
                  </a:lnTo>
                  <a:lnTo>
                    <a:pt x="143" y="150"/>
                  </a:lnTo>
                  <a:lnTo>
                    <a:pt x="136" y="152"/>
                  </a:lnTo>
                  <a:lnTo>
                    <a:pt x="126" y="152"/>
                  </a:lnTo>
                  <a:lnTo>
                    <a:pt x="118" y="152"/>
                  </a:lnTo>
                  <a:lnTo>
                    <a:pt x="111" y="154"/>
                  </a:lnTo>
                  <a:lnTo>
                    <a:pt x="103" y="154"/>
                  </a:lnTo>
                  <a:lnTo>
                    <a:pt x="97" y="154"/>
                  </a:lnTo>
                  <a:lnTo>
                    <a:pt x="92" y="154"/>
                  </a:lnTo>
                  <a:lnTo>
                    <a:pt x="86" y="154"/>
                  </a:lnTo>
                  <a:lnTo>
                    <a:pt x="80" y="154"/>
                  </a:lnTo>
                  <a:lnTo>
                    <a:pt x="77" y="154"/>
                  </a:lnTo>
                  <a:lnTo>
                    <a:pt x="71" y="154"/>
                  </a:lnTo>
                  <a:lnTo>
                    <a:pt x="69" y="154"/>
                  </a:lnTo>
                  <a:lnTo>
                    <a:pt x="65" y="154"/>
                  </a:lnTo>
                  <a:lnTo>
                    <a:pt x="63" y="154"/>
                  </a:lnTo>
                  <a:lnTo>
                    <a:pt x="61" y="154"/>
                  </a:lnTo>
                  <a:lnTo>
                    <a:pt x="52" y="150"/>
                  </a:lnTo>
                  <a:lnTo>
                    <a:pt x="42" y="148"/>
                  </a:lnTo>
                  <a:lnTo>
                    <a:pt x="35" y="146"/>
                  </a:lnTo>
                  <a:lnTo>
                    <a:pt x="29" y="144"/>
                  </a:lnTo>
                  <a:lnTo>
                    <a:pt x="21" y="141"/>
                  </a:lnTo>
                  <a:lnTo>
                    <a:pt x="18" y="137"/>
                  </a:lnTo>
                  <a:lnTo>
                    <a:pt x="14" y="133"/>
                  </a:lnTo>
                  <a:lnTo>
                    <a:pt x="10" y="129"/>
                  </a:lnTo>
                  <a:lnTo>
                    <a:pt x="6" y="125"/>
                  </a:lnTo>
                  <a:lnTo>
                    <a:pt x="2" y="122"/>
                  </a:lnTo>
                  <a:lnTo>
                    <a:pt x="2" y="118"/>
                  </a:lnTo>
                  <a:lnTo>
                    <a:pt x="0" y="116"/>
                  </a:lnTo>
                  <a:lnTo>
                    <a:pt x="2" y="114"/>
                  </a:lnTo>
                  <a:lnTo>
                    <a:pt x="2" y="110"/>
                  </a:lnTo>
                  <a:lnTo>
                    <a:pt x="6" y="108"/>
                  </a:lnTo>
                  <a:lnTo>
                    <a:pt x="10" y="106"/>
                  </a:lnTo>
                  <a:lnTo>
                    <a:pt x="14" y="106"/>
                  </a:lnTo>
                  <a:lnTo>
                    <a:pt x="16" y="106"/>
                  </a:lnTo>
                  <a:lnTo>
                    <a:pt x="19" y="106"/>
                  </a:lnTo>
                  <a:lnTo>
                    <a:pt x="25" y="106"/>
                  </a:lnTo>
                  <a:lnTo>
                    <a:pt x="29" y="104"/>
                  </a:lnTo>
                  <a:lnTo>
                    <a:pt x="35" y="104"/>
                  </a:lnTo>
                  <a:lnTo>
                    <a:pt x="40" y="103"/>
                  </a:lnTo>
                  <a:lnTo>
                    <a:pt x="48" y="101"/>
                  </a:lnTo>
                  <a:lnTo>
                    <a:pt x="63" y="101"/>
                  </a:lnTo>
                  <a:lnTo>
                    <a:pt x="71" y="101"/>
                  </a:lnTo>
                  <a:lnTo>
                    <a:pt x="78" y="101"/>
                  </a:lnTo>
                  <a:lnTo>
                    <a:pt x="86" y="101"/>
                  </a:lnTo>
                  <a:lnTo>
                    <a:pt x="96" y="101"/>
                  </a:lnTo>
                  <a:lnTo>
                    <a:pt x="105" y="101"/>
                  </a:lnTo>
                  <a:lnTo>
                    <a:pt x="116" y="101"/>
                  </a:lnTo>
                  <a:lnTo>
                    <a:pt x="120" y="101"/>
                  </a:lnTo>
                  <a:lnTo>
                    <a:pt x="124" y="101"/>
                  </a:lnTo>
                  <a:lnTo>
                    <a:pt x="128" y="101"/>
                  </a:lnTo>
                  <a:lnTo>
                    <a:pt x="134" y="99"/>
                  </a:lnTo>
                  <a:lnTo>
                    <a:pt x="139" y="99"/>
                  </a:lnTo>
                  <a:lnTo>
                    <a:pt x="145" y="99"/>
                  </a:lnTo>
                  <a:lnTo>
                    <a:pt x="153" y="99"/>
                  </a:lnTo>
                  <a:lnTo>
                    <a:pt x="160" y="97"/>
                  </a:lnTo>
                  <a:lnTo>
                    <a:pt x="168" y="97"/>
                  </a:lnTo>
                  <a:lnTo>
                    <a:pt x="175" y="95"/>
                  </a:lnTo>
                  <a:lnTo>
                    <a:pt x="185" y="95"/>
                  </a:lnTo>
                  <a:lnTo>
                    <a:pt x="194" y="93"/>
                  </a:lnTo>
                  <a:lnTo>
                    <a:pt x="206" y="91"/>
                  </a:lnTo>
                  <a:lnTo>
                    <a:pt x="215" y="91"/>
                  </a:lnTo>
                  <a:lnTo>
                    <a:pt x="227" y="89"/>
                  </a:lnTo>
                  <a:lnTo>
                    <a:pt x="240" y="87"/>
                  </a:lnTo>
                  <a:lnTo>
                    <a:pt x="252" y="85"/>
                  </a:lnTo>
                  <a:lnTo>
                    <a:pt x="265" y="84"/>
                  </a:lnTo>
                  <a:lnTo>
                    <a:pt x="280" y="82"/>
                  </a:lnTo>
                  <a:lnTo>
                    <a:pt x="293" y="80"/>
                  </a:lnTo>
                  <a:lnTo>
                    <a:pt x="309" y="78"/>
                  </a:lnTo>
                  <a:lnTo>
                    <a:pt x="324" y="76"/>
                  </a:lnTo>
                  <a:lnTo>
                    <a:pt x="341" y="74"/>
                  </a:lnTo>
                  <a:lnTo>
                    <a:pt x="358" y="70"/>
                  </a:lnTo>
                  <a:lnTo>
                    <a:pt x="375" y="68"/>
                  </a:lnTo>
                  <a:lnTo>
                    <a:pt x="392" y="66"/>
                  </a:lnTo>
                  <a:lnTo>
                    <a:pt x="411" y="63"/>
                  </a:lnTo>
                  <a:lnTo>
                    <a:pt x="430" y="61"/>
                  </a:lnTo>
                  <a:lnTo>
                    <a:pt x="451" y="57"/>
                  </a:lnTo>
                  <a:lnTo>
                    <a:pt x="470" y="53"/>
                  </a:lnTo>
                  <a:lnTo>
                    <a:pt x="491" y="51"/>
                  </a:lnTo>
                  <a:lnTo>
                    <a:pt x="514" y="47"/>
                  </a:lnTo>
                  <a:lnTo>
                    <a:pt x="514" y="47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7" name="Freeform 15"/>
            <p:cNvSpPr/>
            <p:nvPr/>
          </p:nvSpPr>
          <p:spPr bwMode="auto">
            <a:xfrm>
              <a:off x="1744700" y="1858982"/>
              <a:ext cx="104775" cy="588963"/>
            </a:xfrm>
            <a:custGeom>
              <a:gdLst>
                <a:gd name="T0" fmla="*/ 6 w 133"/>
                <a:gd name="T1" fmla="*/ 29 h 742"/>
                <a:gd name="T2" fmla="*/ 2 w 133"/>
                <a:gd name="T3" fmla="*/ 21 h 742"/>
                <a:gd name="T4" fmla="*/ 0 w 133"/>
                <a:gd name="T5" fmla="*/ 15 h 742"/>
                <a:gd name="T6" fmla="*/ 12 w 133"/>
                <a:gd name="T7" fmla="*/ 6 h 742"/>
                <a:gd name="T8" fmla="*/ 33 w 133"/>
                <a:gd name="T9" fmla="*/ 0 h 742"/>
                <a:gd name="T10" fmla="*/ 57 w 133"/>
                <a:gd name="T11" fmla="*/ 2 h 742"/>
                <a:gd name="T12" fmla="*/ 88 w 133"/>
                <a:gd name="T13" fmla="*/ 10 h 742"/>
                <a:gd name="T14" fmla="*/ 111 w 133"/>
                <a:gd name="T15" fmla="*/ 21 h 742"/>
                <a:gd name="T16" fmla="*/ 126 w 133"/>
                <a:gd name="T17" fmla="*/ 33 h 742"/>
                <a:gd name="T18" fmla="*/ 133 w 133"/>
                <a:gd name="T19" fmla="*/ 44 h 742"/>
                <a:gd name="T20" fmla="*/ 133 w 133"/>
                <a:gd name="T21" fmla="*/ 65 h 742"/>
                <a:gd name="T22" fmla="*/ 128 w 133"/>
                <a:gd name="T23" fmla="*/ 95 h 742"/>
                <a:gd name="T24" fmla="*/ 122 w 133"/>
                <a:gd name="T25" fmla="*/ 126 h 742"/>
                <a:gd name="T26" fmla="*/ 120 w 133"/>
                <a:gd name="T27" fmla="*/ 160 h 742"/>
                <a:gd name="T28" fmla="*/ 116 w 133"/>
                <a:gd name="T29" fmla="*/ 210 h 742"/>
                <a:gd name="T30" fmla="*/ 112 w 133"/>
                <a:gd name="T31" fmla="*/ 270 h 742"/>
                <a:gd name="T32" fmla="*/ 109 w 133"/>
                <a:gd name="T33" fmla="*/ 345 h 742"/>
                <a:gd name="T34" fmla="*/ 105 w 133"/>
                <a:gd name="T35" fmla="*/ 432 h 742"/>
                <a:gd name="T36" fmla="*/ 101 w 133"/>
                <a:gd name="T37" fmla="*/ 514 h 742"/>
                <a:gd name="T38" fmla="*/ 97 w 133"/>
                <a:gd name="T39" fmla="*/ 581 h 742"/>
                <a:gd name="T40" fmla="*/ 93 w 133"/>
                <a:gd name="T41" fmla="*/ 634 h 742"/>
                <a:gd name="T42" fmla="*/ 92 w 133"/>
                <a:gd name="T43" fmla="*/ 672 h 742"/>
                <a:gd name="T44" fmla="*/ 88 w 133"/>
                <a:gd name="T45" fmla="*/ 697 h 742"/>
                <a:gd name="T46" fmla="*/ 76 w 133"/>
                <a:gd name="T47" fmla="*/ 723 h 742"/>
                <a:gd name="T48" fmla="*/ 67 w 133"/>
                <a:gd name="T49" fmla="*/ 740 h 742"/>
                <a:gd name="T50" fmla="*/ 59 w 133"/>
                <a:gd name="T51" fmla="*/ 742 h 742"/>
                <a:gd name="T52" fmla="*/ 50 w 133"/>
                <a:gd name="T53" fmla="*/ 733 h 742"/>
                <a:gd name="T54" fmla="*/ 36 w 133"/>
                <a:gd name="T55" fmla="*/ 712 h 742"/>
                <a:gd name="T56" fmla="*/ 23 w 133"/>
                <a:gd name="T57" fmla="*/ 681 h 742"/>
                <a:gd name="T58" fmla="*/ 15 w 133"/>
                <a:gd name="T59" fmla="*/ 655 h 742"/>
                <a:gd name="T60" fmla="*/ 12 w 133"/>
                <a:gd name="T61" fmla="*/ 638 h 742"/>
                <a:gd name="T62" fmla="*/ 12 w 133"/>
                <a:gd name="T63" fmla="*/ 628 h 742"/>
                <a:gd name="T64" fmla="*/ 14 w 133"/>
                <a:gd name="T65" fmla="*/ 615 h 742"/>
                <a:gd name="T66" fmla="*/ 17 w 133"/>
                <a:gd name="T67" fmla="*/ 596 h 742"/>
                <a:gd name="T68" fmla="*/ 19 w 133"/>
                <a:gd name="T69" fmla="*/ 571 h 742"/>
                <a:gd name="T70" fmla="*/ 23 w 133"/>
                <a:gd name="T71" fmla="*/ 543 h 742"/>
                <a:gd name="T72" fmla="*/ 29 w 133"/>
                <a:gd name="T73" fmla="*/ 487 h 742"/>
                <a:gd name="T74" fmla="*/ 44 w 133"/>
                <a:gd name="T75" fmla="*/ 343 h 742"/>
                <a:gd name="T76" fmla="*/ 44 w 133"/>
                <a:gd name="T77" fmla="*/ 276 h 742"/>
                <a:gd name="T78" fmla="*/ 44 w 133"/>
                <a:gd name="T79" fmla="*/ 230 h 742"/>
                <a:gd name="T80" fmla="*/ 44 w 133"/>
                <a:gd name="T81" fmla="*/ 210 h 742"/>
                <a:gd name="T82" fmla="*/ 44 w 133"/>
                <a:gd name="T83" fmla="*/ 185 h 742"/>
                <a:gd name="T84" fmla="*/ 44 w 133"/>
                <a:gd name="T85" fmla="*/ 124 h 742"/>
                <a:gd name="T86" fmla="*/ 38 w 133"/>
                <a:gd name="T87" fmla="*/ 76 h 742"/>
                <a:gd name="T88" fmla="*/ 29 w 133"/>
                <a:gd name="T89" fmla="*/ 50 h 742"/>
                <a:gd name="T90" fmla="*/ 12 w 133"/>
                <a:gd name="T91" fmla="*/ 33 h 7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33" h="742">
                  <a:moveTo>
                    <a:pt x="12" y="33"/>
                  </a:moveTo>
                  <a:lnTo>
                    <a:pt x="8" y="31"/>
                  </a:lnTo>
                  <a:lnTo>
                    <a:pt x="6" y="29"/>
                  </a:lnTo>
                  <a:lnTo>
                    <a:pt x="4" y="25"/>
                  </a:lnTo>
                  <a:lnTo>
                    <a:pt x="2" y="23"/>
                  </a:lnTo>
                  <a:lnTo>
                    <a:pt x="2" y="21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2"/>
                  </a:lnTo>
                  <a:lnTo>
                    <a:pt x="6" y="8"/>
                  </a:lnTo>
                  <a:lnTo>
                    <a:pt x="12" y="6"/>
                  </a:lnTo>
                  <a:lnTo>
                    <a:pt x="17" y="2"/>
                  </a:lnTo>
                  <a:lnTo>
                    <a:pt x="25" y="2"/>
                  </a:lnTo>
                  <a:lnTo>
                    <a:pt x="33" y="0"/>
                  </a:lnTo>
                  <a:lnTo>
                    <a:pt x="40" y="0"/>
                  </a:lnTo>
                  <a:lnTo>
                    <a:pt x="48" y="2"/>
                  </a:lnTo>
                  <a:lnTo>
                    <a:pt x="57" y="2"/>
                  </a:lnTo>
                  <a:lnTo>
                    <a:pt x="67" y="4"/>
                  </a:lnTo>
                  <a:lnTo>
                    <a:pt x="76" y="6"/>
                  </a:lnTo>
                  <a:lnTo>
                    <a:pt x="88" y="10"/>
                  </a:lnTo>
                  <a:lnTo>
                    <a:pt x="95" y="14"/>
                  </a:lnTo>
                  <a:lnTo>
                    <a:pt x="103" y="17"/>
                  </a:lnTo>
                  <a:lnTo>
                    <a:pt x="111" y="21"/>
                  </a:lnTo>
                  <a:lnTo>
                    <a:pt x="116" y="25"/>
                  </a:lnTo>
                  <a:lnTo>
                    <a:pt x="122" y="29"/>
                  </a:lnTo>
                  <a:lnTo>
                    <a:pt x="126" y="33"/>
                  </a:lnTo>
                  <a:lnTo>
                    <a:pt x="130" y="36"/>
                  </a:lnTo>
                  <a:lnTo>
                    <a:pt x="132" y="38"/>
                  </a:lnTo>
                  <a:lnTo>
                    <a:pt x="133" y="44"/>
                  </a:lnTo>
                  <a:lnTo>
                    <a:pt x="133" y="50"/>
                  </a:lnTo>
                  <a:lnTo>
                    <a:pt x="133" y="55"/>
                  </a:lnTo>
                  <a:lnTo>
                    <a:pt x="133" y="65"/>
                  </a:lnTo>
                  <a:lnTo>
                    <a:pt x="132" y="74"/>
                  </a:lnTo>
                  <a:lnTo>
                    <a:pt x="130" y="84"/>
                  </a:lnTo>
                  <a:lnTo>
                    <a:pt x="128" y="95"/>
                  </a:lnTo>
                  <a:lnTo>
                    <a:pt x="126" y="109"/>
                  </a:lnTo>
                  <a:lnTo>
                    <a:pt x="124" y="116"/>
                  </a:lnTo>
                  <a:lnTo>
                    <a:pt x="122" y="126"/>
                  </a:lnTo>
                  <a:lnTo>
                    <a:pt x="122" y="135"/>
                  </a:lnTo>
                  <a:lnTo>
                    <a:pt x="120" y="147"/>
                  </a:lnTo>
                  <a:lnTo>
                    <a:pt x="120" y="160"/>
                  </a:lnTo>
                  <a:lnTo>
                    <a:pt x="118" y="175"/>
                  </a:lnTo>
                  <a:lnTo>
                    <a:pt x="116" y="192"/>
                  </a:lnTo>
                  <a:lnTo>
                    <a:pt x="116" y="210"/>
                  </a:lnTo>
                  <a:lnTo>
                    <a:pt x="114" y="229"/>
                  </a:lnTo>
                  <a:lnTo>
                    <a:pt x="112" y="249"/>
                  </a:lnTo>
                  <a:lnTo>
                    <a:pt x="112" y="270"/>
                  </a:lnTo>
                  <a:lnTo>
                    <a:pt x="111" y="295"/>
                  </a:lnTo>
                  <a:lnTo>
                    <a:pt x="111" y="320"/>
                  </a:lnTo>
                  <a:lnTo>
                    <a:pt x="109" y="345"/>
                  </a:lnTo>
                  <a:lnTo>
                    <a:pt x="107" y="373"/>
                  </a:lnTo>
                  <a:lnTo>
                    <a:pt x="107" y="402"/>
                  </a:lnTo>
                  <a:lnTo>
                    <a:pt x="105" y="432"/>
                  </a:lnTo>
                  <a:lnTo>
                    <a:pt x="105" y="461"/>
                  </a:lnTo>
                  <a:lnTo>
                    <a:pt x="103" y="487"/>
                  </a:lnTo>
                  <a:lnTo>
                    <a:pt x="101" y="514"/>
                  </a:lnTo>
                  <a:lnTo>
                    <a:pt x="101" y="537"/>
                  </a:lnTo>
                  <a:lnTo>
                    <a:pt x="99" y="560"/>
                  </a:lnTo>
                  <a:lnTo>
                    <a:pt x="97" y="581"/>
                  </a:lnTo>
                  <a:lnTo>
                    <a:pt x="97" y="600"/>
                  </a:lnTo>
                  <a:lnTo>
                    <a:pt x="95" y="617"/>
                  </a:lnTo>
                  <a:lnTo>
                    <a:pt x="93" y="634"/>
                  </a:lnTo>
                  <a:lnTo>
                    <a:pt x="93" y="647"/>
                  </a:lnTo>
                  <a:lnTo>
                    <a:pt x="92" y="661"/>
                  </a:lnTo>
                  <a:lnTo>
                    <a:pt x="92" y="672"/>
                  </a:lnTo>
                  <a:lnTo>
                    <a:pt x="90" y="681"/>
                  </a:lnTo>
                  <a:lnTo>
                    <a:pt x="88" y="689"/>
                  </a:lnTo>
                  <a:lnTo>
                    <a:pt x="88" y="697"/>
                  </a:lnTo>
                  <a:lnTo>
                    <a:pt x="82" y="706"/>
                  </a:lnTo>
                  <a:lnTo>
                    <a:pt x="78" y="716"/>
                  </a:lnTo>
                  <a:lnTo>
                    <a:pt x="76" y="723"/>
                  </a:lnTo>
                  <a:lnTo>
                    <a:pt x="73" y="731"/>
                  </a:lnTo>
                  <a:lnTo>
                    <a:pt x="71" y="737"/>
                  </a:lnTo>
                  <a:lnTo>
                    <a:pt x="67" y="740"/>
                  </a:lnTo>
                  <a:lnTo>
                    <a:pt x="65" y="742"/>
                  </a:lnTo>
                  <a:lnTo>
                    <a:pt x="63" y="742"/>
                  </a:lnTo>
                  <a:lnTo>
                    <a:pt x="59" y="742"/>
                  </a:lnTo>
                  <a:lnTo>
                    <a:pt x="57" y="740"/>
                  </a:lnTo>
                  <a:lnTo>
                    <a:pt x="54" y="739"/>
                  </a:lnTo>
                  <a:lnTo>
                    <a:pt x="50" y="733"/>
                  </a:lnTo>
                  <a:lnTo>
                    <a:pt x="44" y="727"/>
                  </a:lnTo>
                  <a:lnTo>
                    <a:pt x="40" y="721"/>
                  </a:lnTo>
                  <a:lnTo>
                    <a:pt x="36" y="712"/>
                  </a:lnTo>
                  <a:lnTo>
                    <a:pt x="31" y="702"/>
                  </a:lnTo>
                  <a:lnTo>
                    <a:pt x="27" y="691"/>
                  </a:lnTo>
                  <a:lnTo>
                    <a:pt x="23" y="681"/>
                  </a:lnTo>
                  <a:lnTo>
                    <a:pt x="19" y="672"/>
                  </a:lnTo>
                  <a:lnTo>
                    <a:pt x="17" y="662"/>
                  </a:lnTo>
                  <a:lnTo>
                    <a:pt x="15" y="655"/>
                  </a:lnTo>
                  <a:lnTo>
                    <a:pt x="14" y="647"/>
                  </a:lnTo>
                  <a:lnTo>
                    <a:pt x="12" y="641"/>
                  </a:lnTo>
                  <a:lnTo>
                    <a:pt x="12" y="638"/>
                  </a:lnTo>
                  <a:lnTo>
                    <a:pt x="12" y="634"/>
                  </a:lnTo>
                  <a:lnTo>
                    <a:pt x="12" y="632"/>
                  </a:lnTo>
                  <a:lnTo>
                    <a:pt x="12" y="628"/>
                  </a:lnTo>
                  <a:lnTo>
                    <a:pt x="14" y="624"/>
                  </a:lnTo>
                  <a:lnTo>
                    <a:pt x="14" y="619"/>
                  </a:lnTo>
                  <a:lnTo>
                    <a:pt x="14" y="615"/>
                  </a:lnTo>
                  <a:lnTo>
                    <a:pt x="15" y="609"/>
                  </a:lnTo>
                  <a:lnTo>
                    <a:pt x="15" y="602"/>
                  </a:lnTo>
                  <a:lnTo>
                    <a:pt x="17" y="596"/>
                  </a:lnTo>
                  <a:lnTo>
                    <a:pt x="17" y="588"/>
                  </a:lnTo>
                  <a:lnTo>
                    <a:pt x="19" y="581"/>
                  </a:lnTo>
                  <a:lnTo>
                    <a:pt x="19" y="571"/>
                  </a:lnTo>
                  <a:lnTo>
                    <a:pt x="21" y="562"/>
                  </a:lnTo>
                  <a:lnTo>
                    <a:pt x="23" y="552"/>
                  </a:lnTo>
                  <a:lnTo>
                    <a:pt x="23" y="543"/>
                  </a:lnTo>
                  <a:lnTo>
                    <a:pt x="25" y="531"/>
                  </a:lnTo>
                  <a:lnTo>
                    <a:pt x="27" y="510"/>
                  </a:lnTo>
                  <a:lnTo>
                    <a:pt x="29" y="487"/>
                  </a:lnTo>
                  <a:lnTo>
                    <a:pt x="35" y="440"/>
                  </a:lnTo>
                  <a:lnTo>
                    <a:pt x="38" y="392"/>
                  </a:lnTo>
                  <a:lnTo>
                    <a:pt x="44" y="343"/>
                  </a:lnTo>
                  <a:lnTo>
                    <a:pt x="44" y="320"/>
                  </a:lnTo>
                  <a:lnTo>
                    <a:pt x="44" y="297"/>
                  </a:lnTo>
                  <a:lnTo>
                    <a:pt x="44" y="276"/>
                  </a:lnTo>
                  <a:lnTo>
                    <a:pt x="44" y="257"/>
                  </a:lnTo>
                  <a:lnTo>
                    <a:pt x="44" y="240"/>
                  </a:lnTo>
                  <a:lnTo>
                    <a:pt x="44" y="230"/>
                  </a:lnTo>
                  <a:lnTo>
                    <a:pt x="44" y="223"/>
                  </a:lnTo>
                  <a:lnTo>
                    <a:pt x="44" y="215"/>
                  </a:lnTo>
                  <a:lnTo>
                    <a:pt x="44" y="210"/>
                  </a:lnTo>
                  <a:lnTo>
                    <a:pt x="44" y="202"/>
                  </a:lnTo>
                  <a:lnTo>
                    <a:pt x="44" y="196"/>
                  </a:lnTo>
                  <a:lnTo>
                    <a:pt x="44" y="185"/>
                  </a:lnTo>
                  <a:lnTo>
                    <a:pt x="44" y="173"/>
                  </a:lnTo>
                  <a:lnTo>
                    <a:pt x="44" y="149"/>
                  </a:lnTo>
                  <a:lnTo>
                    <a:pt x="44" y="124"/>
                  </a:lnTo>
                  <a:lnTo>
                    <a:pt x="44" y="97"/>
                  </a:lnTo>
                  <a:lnTo>
                    <a:pt x="40" y="86"/>
                  </a:lnTo>
                  <a:lnTo>
                    <a:pt x="38" y="76"/>
                  </a:lnTo>
                  <a:lnTo>
                    <a:pt x="36" y="67"/>
                  </a:lnTo>
                  <a:lnTo>
                    <a:pt x="33" y="57"/>
                  </a:lnTo>
                  <a:lnTo>
                    <a:pt x="29" y="50"/>
                  </a:lnTo>
                  <a:lnTo>
                    <a:pt x="23" y="44"/>
                  </a:lnTo>
                  <a:lnTo>
                    <a:pt x="19" y="36"/>
                  </a:lnTo>
                  <a:lnTo>
                    <a:pt x="12" y="33"/>
                  </a:lnTo>
                  <a:lnTo>
                    <a:pt x="12" y="33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8" name="Freeform 16"/>
            <p:cNvSpPr/>
            <p:nvPr/>
          </p:nvSpPr>
          <p:spPr bwMode="auto">
            <a:xfrm>
              <a:off x="1309725" y="1978045"/>
              <a:ext cx="484188" cy="350838"/>
            </a:xfrm>
            <a:custGeom>
              <a:gdLst>
                <a:gd name="T0" fmla="*/ 459 w 611"/>
                <a:gd name="T1" fmla="*/ 216 h 441"/>
                <a:gd name="T2" fmla="*/ 419 w 611"/>
                <a:gd name="T3" fmla="*/ 249 h 441"/>
                <a:gd name="T4" fmla="*/ 377 w 611"/>
                <a:gd name="T5" fmla="*/ 279 h 441"/>
                <a:gd name="T6" fmla="*/ 331 w 611"/>
                <a:gd name="T7" fmla="*/ 308 h 441"/>
                <a:gd name="T8" fmla="*/ 284 w 611"/>
                <a:gd name="T9" fmla="*/ 336 h 441"/>
                <a:gd name="T10" fmla="*/ 232 w 611"/>
                <a:gd name="T11" fmla="*/ 363 h 441"/>
                <a:gd name="T12" fmla="*/ 183 w 611"/>
                <a:gd name="T13" fmla="*/ 386 h 441"/>
                <a:gd name="T14" fmla="*/ 134 w 611"/>
                <a:gd name="T15" fmla="*/ 407 h 441"/>
                <a:gd name="T16" fmla="*/ 96 w 611"/>
                <a:gd name="T17" fmla="*/ 420 h 441"/>
                <a:gd name="T18" fmla="*/ 73 w 611"/>
                <a:gd name="T19" fmla="*/ 428 h 441"/>
                <a:gd name="T20" fmla="*/ 54 w 611"/>
                <a:gd name="T21" fmla="*/ 433 h 441"/>
                <a:gd name="T22" fmla="*/ 37 w 611"/>
                <a:gd name="T23" fmla="*/ 437 h 441"/>
                <a:gd name="T24" fmla="*/ 25 w 611"/>
                <a:gd name="T25" fmla="*/ 439 h 441"/>
                <a:gd name="T26" fmla="*/ 14 w 611"/>
                <a:gd name="T27" fmla="*/ 441 h 441"/>
                <a:gd name="T28" fmla="*/ 6 w 611"/>
                <a:gd name="T29" fmla="*/ 441 h 441"/>
                <a:gd name="T30" fmla="*/ 2 w 611"/>
                <a:gd name="T31" fmla="*/ 441 h 441"/>
                <a:gd name="T32" fmla="*/ 0 w 611"/>
                <a:gd name="T33" fmla="*/ 437 h 441"/>
                <a:gd name="T34" fmla="*/ 2 w 611"/>
                <a:gd name="T35" fmla="*/ 433 h 441"/>
                <a:gd name="T36" fmla="*/ 10 w 611"/>
                <a:gd name="T37" fmla="*/ 428 h 441"/>
                <a:gd name="T38" fmla="*/ 19 w 611"/>
                <a:gd name="T39" fmla="*/ 420 h 441"/>
                <a:gd name="T40" fmla="*/ 37 w 611"/>
                <a:gd name="T41" fmla="*/ 409 h 441"/>
                <a:gd name="T42" fmla="*/ 56 w 611"/>
                <a:gd name="T43" fmla="*/ 397 h 441"/>
                <a:gd name="T44" fmla="*/ 78 w 611"/>
                <a:gd name="T45" fmla="*/ 386 h 441"/>
                <a:gd name="T46" fmla="*/ 105 w 611"/>
                <a:gd name="T47" fmla="*/ 371 h 441"/>
                <a:gd name="T48" fmla="*/ 151 w 611"/>
                <a:gd name="T49" fmla="*/ 346 h 441"/>
                <a:gd name="T50" fmla="*/ 210 w 611"/>
                <a:gd name="T51" fmla="*/ 312 h 441"/>
                <a:gd name="T52" fmla="*/ 267 w 611"/>
                <a:gd name="T53" fmla="*/ 274 h 441"/>
                <a:gd name="T54" fmla="*/ 320 w 611"/>
                <a:gd name="T55" fmla="*/ 232 h 441"/>
                <a:gd name="T56" fmla="*/ 371 w 611"/>
                <a:gd name="T57" fmla="*/ 190 h 441"/>
                <a:gd name="T58" fmla="*/ 419 w 611"/>
                <a:gd name="T59" fmla="*/ 142 h 441"/>
                <a:gd name="T60" fmla="*/ 465 w 611"/>
                <a:gd name="T61" fmla="*/ 91 h 441"/>
                <a:gd name="T62" fmla="*/ 508 w 611"/>
                <a:gd name="T63" fmla="*/ 32 h 441"/>
                <a:gd name="T64" fmla="*/ 611 w 611"/>
                <a:gd name="T65" fmla="*/ 17 h 441"/>
                <a:gd name="T66" fmla="*/ 581 w 611"/>
                <a:gd name="T67" fmla="*/ 68 h 441"/>
                <a:gd name="T68" fmla="*/ 548 w 611"/>
                <a:gd name="T69" fmla="*/ 114 h 441"/>
                <a:gd name="T70" fmla="*/ 514 w 611"/>
                <a:gd name="T71" fmla="*/ 157 h 441"/>
                <a:gd name="T72" fmla="*/ 478 w 611"/>
                <a:gd name="T73" fmla="*/ 199 h 4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11" h="441">
                  <a:moveTo>
                    <a:pt x="478" y="199"/>
                  </a:moveTo>
                  <a:lnTo>
                    <a:pt x="459" y="216"/>
                  </a:lnTo>
                  <a:lnTo>
                    <a:pt x="440" y="234"/>
                  </a:lnTo>
                  <a:lnTo>
                    <a:pt x="419" y="249"/>
                  </a:lnTo>
                  <a:lnTo>
                    <a:pt x="398" y="264"/>
                  </a:lnTo>
                  <a:lnTo>
                    <a:pt x="377" y="279"/>
                  </a:lnTo>
                  <a:lnTo>
                    <a:pt x="354" y="294"/>
                  </a:lnTo>
                  <a:lnTo>
                    <a:pt x="331" y="308"/>
                  </a:lnTo>
                  <a:lnTo>
                    <a:pt x="309" y="321"/>
                  </a:lnTo>
                  <a:lnTo>
                    <a:pt x="284" y="336"/>
                  </a:lnTo>
                  <a:lnTo>
                    <a:pt x="257" y="352"/>
                  </a:lnTo>
                  <a:lnTo>
                    <a:pt x="232" y="363"/>
                  </a:lnTo>
                  <a:lnTo>
                    <a:pt x="208" y="376"/>
                  </a:lnTo>
                  <a:lnTo>
                    <a:pt x="183" y="386"/>
                  </a:lnTo>
                  <a:lnTo>
                    <a:pt x="158" y="397"/>
                  </a:lnTo>
                  <a:lnTo>
                    <a:pt x="134" y="407"/>
                  </a:lnTo>
                  <a:lnTo>
                    <a:pt x="107" y="416"/>
                  </a:lnTo>
                  <a:lnTo>
                    <a:pt x="96" y="420"/>
                  </a:lnTo>
                  <a:lnTo>
                    <a:pt x="84" y="424"/>
                  </a:lnTo>
                  <a:lnTo>
                    <a:pt x="73" y="428"/>
                  </a:lnTo>
                  <a:lnTo>
                    <a:pt x="63" y="430"/>
                  </a:lnTo>
                  <a:lnTo>
                    <a:pt x="54" y="433"/>
                  </a:lnTo>
                  <a:lnTo>
                    <a:pt x="44" y="435"/>
                  </a:lnTo>
                  <a:lnTo>
                    <a:pt x="37" y="437"/>
                  </a:lnTo>
                  <a:lnTo>
                    <a:pt x="31" y="439"/>
                  </a:lnTo>
                  <a:lnTo>
                    <a:pt x="25" y="439"/>
                  </a:lnTo>
                  <a:lnTo>
                    <a:pt x="19" y="441"/>
                  </a:lnTo>
                  <a:lnTo>
                    <a:pt x="14" y="441"/>
                  </a:lnTo>
                  <a:lnTo>
                    <a:pt x="10" y="441"/>
                  </a:lnTo>
                  <a:lnTo>
                    <a:pt x="6" y="441"/>
                  </a:lnTo>
                  <a:lnTo>
                    <a:pt x="4" y="441"/>
                  </a:lnTo>
                  <a:lnTo>
                    <a:pt x="2" y="441"/>
                  </a:lnTo>
                  <a:lnTo>
                    <a:pt x="0" y="439"/>
                  </a:lnTo>
                  <a:lnTo>
                    <a:pt x="0" y="437"/>
                  </a:lnTo>
                  <a:lnTo>
                    <a:pt x="0" y="435"/>
                  </a:lnTo>
                  <a:lnTo>
                    <a:pt x="2" y="433"/>
                  </a:lnTo>
                  <a:lnTo>
                    <a:pt x="6" y="432"/>
                  </a:lnTo>
                  <a:lnTo>
                    <a:pt x="10" y="428"/>
                  </a:lnTo>
                  <a:lnTo>
                    <a:pt x="14" y="424"/>
                  </a:lnTo>
                  <a:lnTo>
                    <a:pt x="19" y="420"/>
                  </a:lnTo>
                  <a:lnTo>
                    <a:pt x="27" y="414"/>
                  </a:lnTo>
                  <a:lnTo>
                    <a:pt x="37" y="409"/>
                  </a:lnTo>
                  <a:lnTo>
                    <a:pt x="44" y="403"/>
                  </a:lnTo>
                  <a:lnTo>
                    <a:pt x="56" y="397"/>
                  </a:lnTo>
                  <a:lnTo>
                    <a:pt x="67" y="392"/>
                  </a:lnTo>
                  <a:lnTo>
                    <a:pt x="78" y="386"/>
                  </a:lnTo>
                  <a:lnTo>
                    <a:pt x="92" y="378"/>
                  </a:lnTo>
                  <a:lnTo>
                    <a:pt x="105" y="371"/>
                  </a:lnTo>
                  <a:lnTo>
                    <a:pt x="120" y="363"/>
                  </a:lnTo>
                  <a:lnTo>
                    <a:pt x="151" y="346"/>
                  </a:lnTo>
                  <a:lnTo>
                    <a:pt x="179" y="331"/>
                  </a:lnTo>
                  <a:lnTo>
                    <a:pt x="210" y="312"/>
                  </a:lnTo>
                  <a:lnTo>
                    <a:pt x="238" y="293"/>
                  </a:lnTo>
                  <a:lnTo>
                    <a:pt x="267" y="274"/>
                  </a:lnTo>
                  <a:lnTo>
                    <a:pt x="293" y="253"/>
                  </a:lnTo>
                  <a:lnTo>
                    <a:pt x="320" y="232"/>
                  </a:lnTo>
                  <a:lnTo>
                    <a:pt x="347" y="211"/>
                  </a:lnTo>
                  <a:lnTo>
                    <a:pt x="371" y="190"/>
                  </a:lnTo>
                  <a:lnTo>
                    <a:pt x="396" y="167"/>
                  </a:lnTo>
                  <a:lnTo>
                    <a:pt x="419" y="142"/>
                  </a:lnTo>
                  <a:lnTo>
                    <a:pt x="442" y="118"/>
                  </a:lnTo>
                  <a:lnTo>
                    <a:pt x="465" y="91"/>
                  </a:lnTo>
                  <a:lnTo>
                    <a:pt x="485" y="62"/>
                  </a:lnTo>
                  <a:lnTo>
                    <a:pt x="508" y="32"/>
                  </a:lnTo>
                  <a:lnTo>
                    <a:pt x="529" y="0"/>
                  </a:lnTo>
                  <a:lnTo>
                    <a:pt x="611" y="17"/>
                  </a:lnTo>
                  <a:lnTo>
                    <a:pt x="596" y="41"/>
                  </a:lnTo>
                  <a:lnTo>
                    <a:pt x="581" y="68"/>
                  </a:lnTo>
                  <a:lnTo>
                    <a:pt x="565" y="91"/>
                  </a:lnTo>
                  <a:lnTo>
                    <a:pt x="548" y="114"/>
                  </a:lnTo>
                  <a:lnTo>
                    <a:pt x="533" y="137"/>
                  </a:lnTo>
                  <a:lnTo>
                    <a:pt x="514" y="157"/>
                  </a:lnTo>
                  <a:lnTo>
                    <a:pt x="497" y="178"/>
                  </a:lnTo>
                  <a:lnTo>
                    <a:pt x="478" y="199"/>
                  </a:lnTo>
                  <a:lnTo>
                    <a:pt x="478" y="199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9" name="Freeform 17"/>
            <p:cNvSpPr/>
            <p:nvPr/>
          </p:nvSpPr>
          <p:spPr bwMode="auto">
            <a:xfrm>
              <a:off x="1803438" y="1982807"/>
              <a:ext cx="628650" cy="331788"/>
            </a:xfrm>
            <a:custGeom>
              <a:gdLst>
                <a:gd name="T0" fmla="*/ 689 w 794"/>
                <a:gd name="T1" fmla="*/ 337 h 419"/>
                <a:gd name="T2" fmla="*/ 714 w 794"/>
                <a:gd name="T3" fmla="*/ 345 h 419"/>
                <a:gd name="T4" fmla="*/ 737 w 794"/>
                <a:gd name="T5" fmla="*/ 350 h 419"/>
                <a:gd name="T6" fmla="*/ 756 w 794"/>
                <a:gd name="T7" fmla="*/ 356 h 419"/>
                <a:gd name="T8" fmla="*/ 771 w 794"/>
                <a:gd name="T9" fmla="*/ 362 h 419"/>
                <a:gd name="T10" fmla="*/ 782 w 794"/>
                <a:gd name="T11" fmla="*/ 368 h 419"/>
                <a:gd name="T12" fmla="*/ 788 w 794"/>
                <a:gd name="T13" fmla="*/ 371 h 419"/>
                <a:gd name="T14" fmla="*/ 792 w 794"/>
                <a:gd name="T15" fmla="*/ 375 h 419"/>
                <a:gd name="T16" fmla="*/ 792 w 794"/>
                <a:gd name="T17" fmla="*/ 377 h 419"/>
                <a:gd name="T18" fmla="*/ 788 w 794"/>
                <a:gd name="T19" fmla="*/ 379 h 419"/>
                <a:gd name="T20" fmla="*/ 782 w 794"/>
                <a:gd name="T21" fmla="*/ 383 h 419"/>
                <a:gd name="T22" fmla="*/ 771 w 794"/>
                <a:gd name="T23" fmla="*/ 385 h 419"/>
                <a:gd name="T24" fmla="*/ 758 w 794"/>
                <a:gd name="T25" fmla="*/ 388 h 419"/>
                <a:gd name="T26" fmla="*/ 739 w 794"/>
                <a:gd name="T27" fmla="*/ 392 h 419"/>
                <a:gd name="T28" fmla="*/ 718 w 794"/>
                <a:gd name="T29" fmla="*/ 394 h 419"/>
                <a:gd name="T30" fmla="*/ 693 w 794"/>
                <a:gd name="T31" fmla="*/ 398 h 419"/>
                <a:gd name="T32" fmla="*/ 664 w 794"/>
                <a:gd name="T33" fmla="*/ 402 h 419"/>
                <a:gd name="T34" fmla="*/ 638 w 794"/>
                <a:gd name="T35" fmla="*/ 406 h 419"/>
                <a:gd name="T36" fmla="*/ 613 w 794"/>
                <a:gd name="T37" fmla="*/ 407 h 419"/>
                <a:gd name="T38" fmla="*/ 590 w 794"/>
                <a:gd name="T39" fmla="*/ 411 h 419"/>
                <a:gd name="T40" fmla="*/ 571 w 794"/>
                <a:gd name="T41" fmla="*/ 413 h 419"/>
                <a:gd name="T42" fmla="*/ 556 w 794"/>
                <a:gd name="T43" fmla="*/ 415 h 419"/>
                <a:gd name="T44" fmla="*/ 543 w 794"/>
                <a:gd name="T45" fmla="*/ 415 h 419"/>
                <a:gd name="T46" fmla="*/ 533 w 794"/>
                <a:gd name="T47" fmla="*/ 417 h 419"/>
                <a:gd name="T48" fmla="*/ 520 w 794"/>
                <a:gd name="T49" fmla="*/ 419 h 419"/>
                <a:gd name="T50" fmla="*/ 501 w 794"/>
                <a:gd name="T51" fmla="*/ 419 h 419"/>
                <a:gd name="T52" fmla="*/ 482 w 794"/>
                <a:gd name="T53" fmla="*/ 417 h 419"/>
                <a:gd name="T54" fmla="*/ 453 w 794"/>
                <a:gd name="T55" fmla="*/ 411 h 419"/>
                <a:gd name="T56" fmla="*/ 442 w 794"/>
                <a:gd name="T57" fmla="*/ 407 h 419"/>
                <a:gd name="T58" fmla="*/ 427 w 794"/>
                <a:gd name="T59" fmla="*/ 402 h 419"/>
                <a:gd name="T60" fmla="*/ 411 w 794"/>
                <a:gd name="T61" fmla="*/ 394 h 419"/>
                <a:gd name="T62" fmla="*/ 394 w 794"/>
                <a:gd name="T63" fmla="*/ 383 h 419"/>
                <a:gd name="T64" fmla="*/ 377 w 794"/>
                <a:gd name="T65" fmla="*/ 369 h 419"/>
                <a:gd name="T66" fmla="*/ 356 w 794"/>
                <a:gd name="T67" fmla="*/ 352 h 419"/>
                <a:gd name="T68" fmla="*/ 333 w 794"/>
                <a:gd name="T69" fmla="*/ 333 h 419"/>
                <a:gd name="T70" fmla="*/ 309 w 794"/>
                <a:gd name="T71" fmla="*/ 310 h 419"/>
                <a:gd name="T72" fmla="*/ 282 w 794"/>
                <a:gd name="T73" fmla="*/ 288 h 419"/>
                <a:gd name="T74" fmla="*/ 252 w 794"/>
                <a:gd name="T75" fmla="*/ 259 h 419"/>
                <a:gd name="T76" fmla="*/ 217 w 794"/>
                <a:gd name="T77" fmla="*/ 229 h 419"/>
                <a:gd name="T78" fmla="*/ 181 w 794"/>
                <a:gd name="T79" fmla="*/ 192 h 419"/>
                <a:gd name="T80" fmla="*/ 141 w 794"/>
                <a:gd name="T81" fmla="*/ 154 h 419"/>
                <a:gd name="T82" fmla="*/ 97 w 794"/>
                <a:gd name="T83" fmla="*/ 113 h 419"/>
                <a:gd name="T84" fmla="*/ 50 w 794"/>
                <a:gd name="T85" fmla="*/ 67 h 419"/>
                <a:gd name="T86" fmla="*/ 0 w 794"/>
                <a:gd name="T87" fmla="*/ 17 h 419"/>
                <a:gd name="T88" fmla="*/ 46 w 794"/>
                <a:gd name="T89" fmla="*/ 17 h 419"/>
                <a:gd name="T90" fmla="*/ 96 w 794"/>
                <a:gd name="T91" fmla="*/ 52 h 419"/>
                <a:gd name="T92" fmla="*/ 139 w 794"/>
                <a:gd name="T93" fmla="*/ 84 h 419"/>
                <a:gd name="T94" fmla="*/ 179 w 794"/>
                <a:gd name="T95" fmla="*/ 111 h 419"/>
                <a:gd name="T96" fmla="*/ 215 w 794"/>
                <a:gd name="T97" fmla="*/ 133 h 419"/>
                <a:gd name="T98" fmla="*/ 246 w 794"/>
                <a:gd name="T99" fmla="*/ 154 h 419"/>
                <a:gd name="T100" fmla="*/ 272 w 794"/>
                <a:gd name="T101" fmla="*/ 170 h 419"/>
                <a:gd name="T102" fmla="*/ 293 w 794"/>
                <a:gd name="T103" fmla="*/ 183 h 419"/>
                <a:gd name="T104" fmla="*/ 320 w 794"/>
                <a:gd name="T105" fmla="*/ 198 h 419"/>
                <a:gd name="T106" fmla="*/ 356 w 794"/>
                <a:gd name="T107" fmla="*/ 219 h 419"/>
                <a:gd name="T108" fmla="*/ 398 w 794"/>
                <a:gd name="T109" fmla="*/ 236 h 419"/>
                <a:gd name="T110" fmla="*/ 444 w 794"/>
                <a:gd name="T111" fmla="*/ 255 h 419"/>
                <a:gd name="T112" fmla="*/ 487 w 794"/>
                <a:gd name="T113" fmla="*/ 274 h 419"/>
                <a:gd name="T114" fmla="*/ 535 w 794"/>
                <a:gd name="T115" fmla="*/ 295 h 419"/>
                <a:gd name="T116" fmla="*/ 586 w 794"/>
                <a:gd name="T117" fmla="*/ 312 h 419"/>
                <a:gd name="T118" fmla="*/ 643 w 794"/>
                <a:gd name="T119" fmla="*/ 328 h 419"/>
                <a:gd name="T120" fmla="*/ 674 w 794"/>
                <a:gd name="T121" fmla="*/ 335 h 4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94" h="419">
                  <a:moveTo>
                    <a:pt x="674" y="335"/>
                  </a:moveTo>
                  <a:lnTo>
                    <a:pt x="689" y="337"/>
                  </a:lnTo>
                  <a:lnTo>
                    <a:pt x="702" y="341"/>
                  </a:lnTo>
                  <a:lnTo>
                    <a:pt x="714" y="345"/>
                  </a:lnTo>
                  <a:lnTo>
                    <a:pt x="727" y="348"/>
                  </a:lnTo>
                  <a:lnTo>
                    <a:pt x="737" y="350"/>
                  </a:lnTo>
                  <a:lnTo>
                    <a:pt x="746" y="354"/>
                  </a:lnTo>
                  <a:lnTo>
                    <a:pt x="756" y="356"/>
                  </a:lnTo>
                  <a:lnTo>
                    <a:pt x="763" y="360"/>
                  </a:lnTo>
                  <a:lnTo>
                    <a:pt x="771" y="362"/>
                  </a:lnTo>
                  <a:lnTo>
                    <a:pt x="777" y="364"/>
                  </a:lnTo>
                  <a:lnTo>
                    <a:pt x="782" y="368"/>
                  </a:lnTo>
                  <a:lnTo>
                    <a:pt x="786" y="369"/>
                  </a:lnTo>
                  <a:lnTo>
                    <a:pt x="788" y="371"/>
                  </a:lnTo>
                  <a:lnTo>
                    <a:pt x="792" y="373"/>
                  </a:lnTo>
                  <a:lnTo>
                    <a:pt x="792" y="375"/>
                  </a:lnTo>
                  <a:lnTo>
                    <a:pt x="794" y="375"/>
                  </a:lnTo>
                  <a:lnTo>
                    <a:pt x="792" y="377"/>
                  </a:lnTo>
                  <a:lnTo>
                    <a:pt x="792" y="379"/>
                  </a:lnTo>
                  <a:lnTo>
                    <a:pt x="788" y="379"/>
                  </a:lnTo>
                  <a:lnTo>
                    <a:pt x="786" y="381"/>
                  </a:lnTo>
                  <a:lnTo>
                    <a:pt x="782" y="383"/>
                  </a:lnTo>
                  <a:lnTo>
                    <a:pt x="777" y="385"/>
                  </a:lnTo>
                  <a:lnTo>
                    <a:pt x="771" y="385"/>
                  </a:lnTo>
                  <a:lnTo>
                    <a:pt x="765" y="387"/>
                  </a:lnTo>
                  <a:lnTo>
                    <a:pt x="758" y="388"/>
                  </a:lnTo>
                  <a:lnTo>
                    <a:pt x="748" y="390"/>
                  </a:lnTo>
                  <a:lnTo>
                    <a:pt x="739" y="392"/>
                  </a:lnTo>
                  <a:lnTo>
                    <a:pt x="729" y="394"/>
                  </a:lnTo>
                  <a:lnTo>
                    <a:pt x="718" y="394"/>
                  </a:lnTo>
                  <a:lnTo>
                    <a:pt x="706" y="396"/>
                  </a:lnTo>
                  <a:lnTo>
                    <a:pt x="693" y="398"/>
                  </a:lnTo>
                  <a:lnTo>
                    <a:pt x="680" y="400"/>
                  </a:lnTo>
                  <a:lnTo>
                    <a:pt x="664" y="402"/>
                  </a:lnTo>
                  <a:lnTo>
                    <a:pt x="651" y="404"/>
                  </a:lnTo>
                  <a:lnTo>
                    <a:pt x="638" y="406"/>
                  </a:lnTo>
                  <a:lnTo>
                    <a:pt x="624" y="407"/>
                  </a:lnTo>
                  <a:lnTo>
                    <a:pt x="613" y="407"/>
                  </a:lnTo>
                  <a:lnTo>
                    <a:pt x="602" y="409"/>
                  </a:lnTo>
                  <a:lnTo>
                    <a:pt x="590" y="411"/>
                  </a:lnTo>
                  <a:lnTo>
                    <a:pt x="581" y="413"/>
                  </a:lnTo>
                  <a:lnTo>
                    <a:pt x="571" y="413"/>
                  </a:lnTo>
                  <a:lnTo>
                    <a:pt x="564" y="415"/>
                  </a:lnTo>
                  <a:lnTo>
                    <a:pt x="556" y="415"/>
                  </a:lnTo>
                  <a:lnTo>
                    <a:pt x="548" y="415"/>
                  </a:lnTo>
                  <a:lnTo>
                    <a:pt x="543" y="415"/>
                  </a:lnTo>
                  <a:lnTo>
                    <a:pt x="537" y="417"/>
                  </a:lnTo>
                  <a:lnTo>
                    <a:pt x="533" y="417"/>
                  </a:lnTo>
                  <a:lnTo>
                    <a:pt x="529" y="417"/>
                  </a:lnTo>
                  <a:lnTo>
                    <a:pt x="520" y="419"/>
                  </a:lnTo>
                  <a:lnTo>
                    <a:pt x="510" y="419"/>
                  </a:lnTo>
                  <a:lnTo>
                    <a:pt x="501" y="419"/>
                  </a:lnTo>
                  <a:lnTo>
                    <a:pt x="491" y="419"/>
                  </a:lnTo>
                  <a:lnTo>
                    <a:pt x="482" y="417"/>
                  </a:lnTo>
                  <a:lnTo>
                    <a:pt x="472" y="415"/>
                  </a:lnTo>
                  <a:lnTo>
                    <a:pt x="453" y="411"/>
                  </a:lnTo>
                  <a:lnTo>
                    <a:pt x="447" y="409"/>
                  </a:lnTo>
                  <a:lnTo>
                    <a:pt x="442" y="407"/>
                  </a:lnTo>
                  <a:lnTo>
                    <a:pt x="434" y="406"/>
                  </a:lnTo>
                  <a:lnTo>
                    <a:pt x="427" y="402"/>
                  </a:lnTo>
                  <a:lnTo>
                    <a:pt x="419" y="398"/>
                  </a:lnTo>
                  <a:lnTo>
                    <a:pt x="411" y="394"/>
                  </a:lnTo>
                  <a:lnTo>
                    <a:pt x="404" y="388"/>
                  </a:lnTo>
                  <a:lnTo>
                    <a:pt x="394" y="383"/>
                  </a:lnTo>
                  <a:lnTo>
                    <a:pt x="387" y="377"/>
                  </a:lnTo>
                  <a:lnTo>
                    <a:pt x="377" y="369"/>
                  </a:lnTo>
                  <a:lnTo>
                    <a:pt x="366" y="362"/>
                  </a:lnTo>
                  <a:lnTo>
                    <a:pt x="356" y="352"/>
                  </a:lnTo>
                  <a:lnTo>
                    <a:pt x="345" y="345"/>
                  </a:lnTo>
                  <a:lnTo>
                    <a:pt x="333" y="333"/>
                  </a:lnTo>
                  <a:lnTo>
                    <a:pt x="322" y="322"/>
                  </a:lnTo>
                  <a:lnTo>
                    <a:pt x="309" y="310"/>
                  </a:lnTo>
                  <a:lnTo>
                    <a:pt x="295" y="299"/>
                  </a:lnTo>
                  <a:lnTo>
                    <a:pt x="282" y="288"/>
                  </a:lnTo>
                  <a:lnTo>
                    <a:pt x="267" y="274"/>
                  </a:lnTo>
                  <a:lnTo>
                    <a:pt x="252" y="259"/>
                  </a:lnTo>
                  <a:lnTo>
                    <a:pt x="234" y="244"/>
                  </a:lnTo>
                  <a:lnTo>
                    <a:pt x="217" y="229"/>
                  </a:lnTo>
                  <a:lnTo>
                    <a:pt x="200" y="211"/>
                  </a:lnTo>
                  <a:lnTo>
                    <a:pt x="181" y="192"/>
                  </a:lnTo>
                  <a:lnTo>
                    <a:pt x="160" y="173"/>
                  </a:lnTo>
                  <a:lnTo>
                    <a:pt x="141" y="154"/>
                  </a:lnTo>
                  <a:lnTo>
                    <a:pt x="118" y="133"/>
                  </a:lnTo>
                  <a:lnTo>
                    <a:pt x="97" y="113"/>
                  </a:lnTo>
                  <a:lnTo>
                    <a:pt x="75" y="90"/>
                  </a:lnTo>
                  <a:lnTo>
                    <a:pt x="50" y="67"/>
                  </a:lnTo>
                  <a:lnTo>
                    <a:pt x="27" y="42"/>
                  </a:lnTo>
                  <a:lnTo>
                    <a:pt x="0" y="17"/>
                  </a:lnTo>
                  <a:lnTo>
                    <a:pt x="19" y="0"/>
                  </a:lnTo>
                  <a:lnTo>
                    <a:pt x="46" y="17"/>
                  </a:lnTo>
                  <a:lnTo>
                    <a:pt x="71" y="36"/>
                  </a:lnTo>
                  <a:lnTo>
                    <a:pt x="96" y="52"/>
                  </a:lnTo>
                  <a:lnTo>
                    <a:pt x="118" y="69"/>
                  </a:lnTo>
                  <a:lnTo>
                    <a:pt x="139" y="84"/>
                  </a:lnTo>
                  <a:lnTo>
                    <a:pt x="160" y="97"/>
                  </a:lnTo>
                  <a:lnTo>
                    <a:pt x="179" y="111"/>
                  </a:lnTo>
                  <a:lnTo>
                    <a:pt x="198" y="122"/>
                  </a:lnTo>
                  <a:lnTo>
                    <a:pt x="215" y="133"/>
                  </a:lnTo>
                  <a:lnTo>
                    <a:pt x="233" y="145"/>
                  </a:lnTo>
                  <a:lnTo>
                    <a:pt x="246" y="154"/>
                  </a:lnTo>
                  <a:lnTo>
                    <a:pt x="259" y="162"/>
                  </a:lnTo>
                  <a:lnTo>
                    <a:pt x="272" y="170"/>
                  </a:lnTo>
                  <a:lnTo>
                    <a:pt x="284" y="177"/>
                  </a:lnTo>
                  <a:lnTo>
                    <a:pt x="293" y="183"/>
                  </a:lnTo>
                  <a:lnTo>
                    <a:pt x="303" y="187"/>
                  </a:lnTo>
                  <a:lnTo>
                    <a:pt x="320" y="198"/>
                  </a:lnTo>
                  <a:lnTo>
                    <a:pt x="337" y="210"/>
                  </a:lnTo>
                  <a:lnTo>
                    <a:pt x="356" y="219"/>
                  </a:lnTo>
                  <a:lnTo>
                    <a:pt x="377" y="229"/>
                  </a:lnTo>
                  <a:lnTo>
                    <a:pt x="398" y="236"/>
                  </a:lnTo>
                  <a:lnTo>
                    <a:pt x="421" y="246"/>
                  </a:lnTo>
                  <a:lnTo>
                    <a:pt x="444" y="255"/>
                  </a:lnTo>
                  <a:lnTo>
                    <a:pt x="466" y="265"/>
                  </a:lnTo>
                  <a:lnTo>
                    <a:pt x="487" y="274"/>
                  </a:lnTo>
                  <a:lnTo>
                    <a:pt x="510" y="286"/>
                  </a:lnTo>
                  <a:lnTo>
                    <a:pt x="535" y="295"/>
                  </a:lnTo>
                  <a:lnTo>
                    <a:pt x="560" y="303"/>
                  </a:lnTo>
                  <a:lnTo>
                    <a:pt x="586" y="312"/>
                  </a:lnTo>
                  <a:lnTo>
                    <a:pt x="615" y="320"/>
                  </a:lnTo>
                  <a:lnTo>
                    <a:pt x="643" y="328"/>
                  </a:lnTo>
                  <a:lnTo>
                    <a:pt x="674" y="335"/>
                  </a:lnTo>
                  <a:lnTo>
                    <a:pt x="674" y="335"/>
                  </a:lnTo>
                </a:path>
              </a:pathLst>
            </a:custGeom>
            <a:grpFill/>
            <a:ln w="9525">
              <a:noFill/>
              <a:prstDash val="solid"/>
              <a:round/>
            </a:ln>
          </p:spPr>
          <p:txBody>
            <a:bodyPr vert="horz" wrap="square" lIns="162560" tIns="81280" rIns="162560" bIns="8128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sp>
        <p:nvSpPr>
          <p:cNvPr id="20" name="Freeform 7"/>
          <p:cNvSpPr/>
          <p:nvPr/>
        </p:nvSpPr>
        <p:spPr bwMode="auto">
          <a:xfrm>
            <a:off x="1696935" y="3424945"/>
            <a:ext cx="218364" cy="177715"/>
          </a:xfrm>
          <a:custGeom>
            <a:gdLst>
              <a:gd name="T0" fmla="*/ 118 w 171"/>
              <a:gd name="T1" fmla="*/ 30 h 140"/>
              <a:gd name="T2" fmla="*/ 137 w 171"/>
              <a:gd name="T3" fmla="*/ 40 h 140"/>
              <a:gd name="T4" fmla="*/ 148 w 171"/>
              <a:gd name="T5" fmla="*/ 47 h 140"/>
              <a:gd name="T6" fmla="*/ 158 w 171"/>
              <a:gd name="T7" fmla="*/ 55 h 140"/>
              <a:gd name="T8" fmla="*/ 163 w 171"/>
              <a:gd name="T9" fmla="*/ 62 h 140"/>
              <a:gd name="T10" fmla="*/ 169 w 171"/>
              <a:gd name="T11" fmla="*/ 70 h 140"/>
              <a:gd name="T12" fmla="*/ 171 w 171"/>
              <a:gd name="T13" fmla="*/ 78 h 140"/>
              <a:gd name="T14" fmla="*/ 171 w 171"/>
              <a:gd name="T15" fmla="*/ 93 h 140"/>
              <a:gd name="T16" fmla="*/ 171 w 171"/>
              <a:gd name="T17" fmla="*/ 108 h 140"/>
              <a:gd name="T18" fmla="*/ 169 w 171"/>
              <a:gd name="T19" fmla="*/ 119 h 140"/>
              <a:gd name="T20" fmla="*/ 167 w 171"/>
              <a:gd name="T21" fmla="*/ 127 h 140"/>
              <a:gd name="T22" fmla="*/ 160 w 171"/>
              <a:gd name="T23" fmla="*/ 133 h 140"/>
              <a:gd name="T24" fmla="*/ 150 w 171"/>
              <a:gd name="T25" fmla="*/ 140 h 140"/>
              <a:gd name="T26" fmla="*/ 146 w 171"/>
              <a:gd name="T27" fmla="*/ 140 h 140"/>
              <a:gd name="T28" fmla="*/ 139 w 171"/>
              <a:gd name="T29" fmla="*/ 138 h 140"/>
              <a:gd name="T30" fmla="*/ 127 w 171"/>
              <a:gd name="T31" fmla="*/ 133 h 140"/>
              <a:gd name="T32" fmla="*/ 110 w 171"/>
              <a:gd name="T33" fmla="*/ 121 h 140"/>
              <a:gd name="T34" fmla="*/ 89 w 171"/>
              <a:gd name="T35" fmla="*/ 106 h 140"/>
              <a:gd name="T36" fmla="*/ 68 w 171"/>
              <a:gd name="T37" fmla="*/ 87 h 140"/>
              <a:gd name="T38" fmla="*/ 47 w 171"/>
              <a:gd name="T39" fmla="*/ 70 h 140"/>
              <a:gd name="T40" fmla="*/ 32 w 171"/>
              <a:gd name="T41" fmla="*/ 55 h 140"/>
              <a:gd name="T42" fmla="*/ 21 w 171"/>
              <a:gd name="T43" fmla="*/ 41 h 140"/>
              <a:gd name="T44" fmla="*/ 9 w 171"/>
              <a:gd name="T45" fmla="*/ 28 h 140"/>
              <a:gd name="T46" fmla="*/ 2 w 171"/>
              <a:gd name="T47" fmla="*/ 19 h 140"/>
              <a:gd name="T48" fmla="*/ 0 w 171"/>
              <a:gd name="T49" fmla="*/ 11 h 140"/>
              <a:gd name="T50" fmla="*/ 2 w 171"/>
              <a:gd name="T51" fmla="*/ 5 h 140"/>
              <a:gd name="T52" fmla="*/ 4 w 171"/>
              <a:gd name="T53" fmla="*/ 1 h 140"/>
              <a:gd name="T54" fmla="*/ 6 w 171"/>
              <a:gd name="T55" fmla="*/ 0 h 140"/>
              <a:gd name="T56" fmla="*/ 13 w 171"/>
              <a:gd name="T57" fmla="*/ 0 h 140"/>
              <a:gd name="T58" fmla="*/ 21 w 171"/>
              <a:gd name="T59" fmla="*/ 0 h 140"/>
              <a:gd name="T60" fmla="*/ 32 w 171"/>
              <a:gd name="T61" fmla="*/ 1 h 140"/>
              <a:gd name="T62" fmla="*/ 49 w 171"/>
              <a:gd name="T63" fmla="*/ 5 h 140"/>
              <a:gd name="T64" fmla="*/ 72 w 171"/>
              <a:gd name="T65" fmla="*/ 13 h 140"/>
              <a:gd name="T66" fmla="*/ 103 w 171"/>
              <a:gd name="T67" fmla="*/ 22 h 1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171" h="140">
                <a:moveTo>
                  <a:pt x="103" y="22"/>
                </a:moveTo>
                <a:lnTo>
                  <a:pt x="118" y="30"/>
                </a:lnTo>
                <a:lnTo>
                  <a:pt x="131" y="38"/>
                </a:lnTo>
                <a:lnTo>
                  <a:pt x="137" y="40"/>
                </a:lnTo>
                <a:lnTo>
                  <a:pt x="143" y="43"/>
                </a:lnTo>
                <a:lnTo>
                  <a:pt x="148" y="47"/>
                </a:lnTo>
                <a:lnTo>
                  <a:pt x="154" y="51"/>
                </a:lnTo>
                <a:lnTo>
                  <a:pt x="158" y="55"/>
                </a:lnTo>
                <a:lnTo>
                  <a:pt x="162" y="59"/>
                </a:lnTo>
                <a:lnTo>
                  <a:pt x="163" y="62"/>
                </a:lnTo>
                <a:lnTo>
                  <a:pt x="167" y="66"/>
                </a:lnTo>
                <a:lnTo>
                  <a:pt x="169" y="70"/>
                </a:lnTo>
                <a:lnTo>
                  <a:pt x="171" y="74"/>
                </a:lnTo>
                <a:lnTo>
                  <a:pt x="171" y="78"/>
                </a:lnTo>
                <a:lnTo>
                  <a:pt x="171" y="81"/>
                </a:lnTo>
                <a:lnTo>
                  <a:pt x="171" y="93"/>
                </a:lnTo>
                <a:lnTo>
                  <a:pt x="171" y="100"/>
                </a:lnTo>
                <a:lnTo>
                  <a:pt x="171" y="108"/>
                </a:lnTo>
                <a:lnTo>
                  <a:pt x="171" y="114"/>
                </a:lnTo>
                <a:lnTo>
                  <a:pt x="169" y="119"/>
                </a:lnTo>
                <a:lnTo>
                  <a:pt x="169" y="123"/>
                </a:lnTo>
                <a:lnTo>
                  <a:pt x="167" y="127"/>
                </a:lnTo>
                <a:lnTo>
                  <a:pt x="165" y="129"/>
                </a:lnTo>
                <a:lnTo>
                  <a:pt x="160" y="133"/>
                </a:lnTo>
                <a:lnTo>
                  <a:pt x="156" y="137"/>
                </a:lnTo>
                <a:lnTo>
                  <a:pt x="150" y="140"/>
                </a:lnTo>
                <a:lnTo>
                  <a:pt x="148" y="140"/>
                </a:lnTo>
                <a:lnTo>
                  <a:pt x="146" y="140"/>
                </a:lnTo>
                <a:lnTo>
                  <a:pt x="143" y="140"/>
                </a:lnTo>
                <a:lnTo>
                  <a:pt x="139" y="138"/>
                </a:lnTo>
                <a:lnTo>
                  <a:pt x="133" y="137"/>
                </a:lnTo>
                <a:lnTo>
                  <a:pt x="127" y="133"/>
                </a:lnTo>
                <a:lnTo>
                  <a:pt x="120" y="127"/>
                </a:lnTo>
                <a:lnTo>
                  <a:pt x="110" y="121"/>
                </a:lnTo>
                <a:lnTo>
                  <a:pt x="101" y="114"/>
                </a:lnTo>
                <a:lnTo>
                  <a:pt x="89" y="106"/>
                </a:lnTo>
                <a:lnTo>
                  <a:pt x="78" y="97"/>
                </a:lnTo>
                <a:lnTo>
                  <a:pt x="68" y="87"/>
                </a:lnTo>
                <a:lnTo>
                  <a:pt x="57" y="79"/>
                </a:lnTo>
                <a:lnTo>
                  <a:pt x="47" y="70"/>
                </a:lnTo>
                <a:lnTo>
                  <a:pt x="40" y="62"/>
                </a:lnTo>
                <a:lnTo>
                  <a:pt x="32" y="55"/>
                </a:lnTo>
                <a:lnTo>
                  <a:pt x="27" y="47"/>
                </a:lnTo>
                <a:lnTo>
                  <a:pt x="21" y="41"/>
                </a:lnTo>
                <a:lnTo>
                  <a:pt x="15" y="34"/>
                </a:lnTo>
                <a:lnTo>
                  <a:pt x="9" y="28"/>
                </a:lnTo>
                <a:lnTo>
                  <a:pt x="6" y="24"/>
                </a:lnTo>
                <a:lnTo>
                  <a:pt x="2" y="19"/>
                </a:lnTo>
                <a:lnTo>
                  <a:pt x="0" y="15"/>
                </a:lnTo>
                <a:lnTo>
                  <a:pt x="0" y="11"/>
                </a:lnTo>
                <a:lnTo>
                  <a:pt x="0" y="9"/>
                </a:lnTo>
                <a:lnTo>
                  <a:pt x="2" y="5"/>
                </a:lnTo>
                <a:lnTo>
                  <a:pt x="2" y="3"/>
                </a:lnTo>
                <a:lnTo>
                  <a:pt x="4" y="1"/>
                </a:lnTo>
                <a:lnTo>
                  <a:pt x="4" y="1"/>
                </a:lnTo>
                <a:lnTo>
                  <a:pt x="6" y="0"/>
                </a:lnTo>
                <a:lnTo>
                  <a:pt x="9" y="0"/>
                </a:lnTo>
                <a:lnTo>
                  <a:pt x="13" y="0"/>
                </a:lnTo>
                <a:lnTo>
                  <a:pt x="17" y="0"/>
                </a:lnTo>
                <a:lnTo>
                  <a:pt x="21" y="0"/>
                </a:lnTo>
                <a:lnTo>
                  <a:pt x="27" y="0"/>
                </a:lnTo>
                <a:lnTo>
                  <a:pt x="32" y="1"/>
                </a:lnTo>
                <a:lnTo>
                  <a:pt x="40" y="3"/>
                </a:lnTo>
                <a:lnTo>
                  <a:pt x="49" y="5"/>
                </a:lnTo>
                <a:lnTo>
                  <a:pt x="61" y="7"/>
                </a:lnTo>
                <a:lnTo>
                  <a:pt x="72" y="13"/>
                </a:lnTo>
                <a:lnTo>
                  <a:pt x="87" y="17"/>
                </a:lnTo>
                <a:lnTo>
                  <a:pt x="103" y="22"/>
                </a:lnTo>
                <a:lnTo>
                  <a:pt x="103" y="22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1" name="Freeform 8"/>
          <p:cNvSpPr/>
          <p:nvPr/>
        </p:nvSpPr>
        <p:spPr bwMode="auto">
          <a:xfrm>
            <a:off x="2060027" y="3364013"/>
            <a:ext cx="172660" cy="139635"/>
          </a:xfrm>
          <a:custGeom>
            <a:gdLst>
              <a:gd name="T0" fmla="*/ 82 w 135"/>
              <a:gd name="T1" fmla="*/ 107 h 110"/>
              <a:gd name="T2" fmla="*/ 74 w 135"/>
              <a:gd name="T3" fmla="*/ 105 h 110"/>
              <a:gd name="T4" fmla="*/ 67 w 135"/>
              <a:gd name="T5" fmla="*/ 101 h 110"/>
              <a:gd name="T6" fmla="*/ 59 w 135"/>
              <a:gd name="T7" fmla="*/ 95 h 110"/>
              <a:gd name="T8" fmla="*/ 54 w 135"/>
              <a:gd name="T9" fmla="*/ 89 h 110"/>
              <a:gd name="T10" fmla="*/ 46 w 135"/>
              <a:gd name="T11" fmla="*/ 82 h 110"/>
              <a:gd name="T12" fmla="*/ 38 w 135"/>
              <a:gd name="T13" fmla="*/ 74 h 110"/>
              <a:gd name="T14" fmla="*/ 33 w 135"/>
              <a:gd name="T15" fmla="*/ 65 h 110"/>
              <a:gd name="T16" fmla="*/ 25 w 135"/>
              <a:gd name="T17" fmla="*/ 53 h 110"/>
              <a:gd name="T18" fmla="*/ 17 w 135"/>
              <a:gd name="T19" fmla="*/ 46 h 110"/>
              <a:gd name="T20" fmla="*/ 14 w 135"/>
              <a:gd name="T21" fmla="*/ 36 h 110"/>
              <a:gd name="T22" fmla="*/ 8 w 135"/>
              <a:gd name="T23" fmla="*/ 30 h 110"/>
              <a:gd name="T24" fmla="*/ 6 w 135"/>
              <a:gd name="T25" fmla="*/ 23 h 110"/>
              <a:gd name="T26" fmla="*/ 2 w 135"/>
              <a:gd name="T27" fmla="*/ 17 h 110"/>
              <a:gd name="T28" fmla="*/ 0 w 135"/>
              <a:gd name="T29" fmla="*/ 11 h 110"/>
              <a:gd name="T30" fmla="*/ 0 w 135"/>
              <a:gd name="T31" fmla="*/ 6 h 110"/>
              <a:gd name="T32" fmla="*/ 0 w 135"/>
              <a:gd name="T33" fmla="*/ 0 h 110"/>
              <a:gd name="T34" fmla="*/ 12 w 135"/>
              <a:gd name="T35" fmla="*/ 2 h 110"/>
              <a:gd name="T36" fmla="*/ 23 w 135"/>
              <a:gd name="T37" fmla="*/ 2 h 110"/>
              <a:gd name="T38" fmla="*/ 46 w 135"/>
              <a:gd name="T39" fmla="*/ 4 h 110"/>
              <a:gd name="T40" fmla="*/ 67 w 135"/>
              <a:gd name="T41" fmla="*/ 8 h 110"/>
              <a:gd name="T42" fmla="*/ 78 w 135"/>
              <a:gd name="T43" fmla="*/ 9 h 110"/>
              <a:gd name="T44" fmla="*/ 88 w 135"/>
              <a:gd name="T45" fmla="*/ 13 h 110"/>
              <a:gd name="T46" fmla="*/ 101 w 135"/>
              <a:gd name="T47" fmla="*/ 21 h 110"/>
              <a:gd name="T48" fmla="*/ 109 w 135"/>
              <a:gd name="T49" fmla="*/ 27 h 110"/>
              <a:gd name="T50" fmla="*/ 114 w 135"/>
              <a:gd name="T51" fmla="*/ 30 h 110"/>
              <a:gd name="T52" fmla="*/ 120 w 135"/>
              <a:gd name="T53" fmla="*/ 36 h 110"/>
              <a:gd name="T54" fmla="*/ 124 w 135"/>
              <a:gd name="T55" fmla="*/ 42 h 110"/>
              <a:gd name="T56" fmla="*/ 128 w 135"/>
              <a:gd name="T57" fmla="*/ 48 h 110"/>
              <a:gd name="T58" fmla="*/ 131 w 135"/>
              <a:gd name="T59" fmla="*/ 53 h 110"/>
              <a:gd name="T60" fmla="*/ 133 w 135"/>
              <a:gd name="T61" fmla="*/ 61 h 110"/>
              <a:gd name="T62" fmla="*/ 135 w 135"/>
              <a:gd name="T63" fmla="*/ 67 h 110"/>
              <a:gd name="T64" fmla="*/ 135 w 135"/>
              <a:gd name="T65" fmla="*/ 70 h 110"/>
              <a:gd name="T66" fmla="*/ 135 w 135"/>
              <a:gd name="T67" fmla="*/ 76 h 110"/>
              <a:gd name="T68" fmla="*/ 135 w 135"/>
              <a:gd name="T69" fmla="*/ 82 h 110"/>
              <a:gd name="T70" fmla="*/ 135 w 135"/>
              <a:gd name="T71" fmla="*/ 86 h 110"/>
              <a:gd name="T72" fmla="*/ 133 w 135"/>
              <a:gd name="T73" fmla="*/ 89 h 110"/>
              <a:gd name="T74" fmla="*/ 131 w 135"/>
              <a:gd name="T75" fmla="*/ 95 h 110"/>
              <a:gd name="T76" fmla="*/ 128 w 135"/>
              <a:gd name="T77" fmla="*/ 101 h 110"/>
              <a:gd name="T78" fmla="*/ 124 w 135"/>
              <a:gd name="T79" fmla="*/ 105 h 110"/>
              <a:gd name="T80" fmla="*/ 120 w 135"/>
              <a:gd name="T81" fmla="*/ 108 h 110"/>
              <a:gd name="T82" fmla="*/ 114 w 135"/>
              <a:gd name="T83" fmla="*/ 110 h 110"/>
              <a:gd name="T84" fmla="*/ 107 w 135"/>
              <a:gd name="T85" fmla="*/ 110 h 110"/>
              <a:gd name="T86" fmla="*/ 99 w 135"/>
              <a:gd name="T87" fmla="*/ 110 h 110"/>
              <a:gd name="T88" fmla="*/ 90 w 135"/>
              <a:gd name="T89" fmla="*/ 108 h 110"/>
              <a:gd name="T90" fmla="*/ 82 w 135"/>
              <a:gd name="T91" fmla="*/ 107 h 110"/>
              <a:gd name="T92" fmla="*/ 82 w 135"/>
              <a:gd name="T93" fmla="*/ 107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135" h="110">
                <a:moveTo>
                  <a:pt x="82" y="107"/>
                </a:moveTo>
                <a:lnTo>
                  <a:pt x="74" y="105"/>
                </a:lnTo>
                <a:lnTo>
                  <a:pt x="67" y="101"/>
                </a:lnTo>
                <a:lnTo>
                  <a:pt x="59" y="95"/>
                </a:lnTo>
                <a:lnTo>
                  <a:pt x="54" y="89"/>
                </a:lnTo>
                <a:lnTo>
                  <a:pt x="46" y="82"/>
                </a:lnTo>
                <a:lnTo>
                  <a:pt x="38" y="74"/>
                </a:lnTo>
                <a:lnTo>
                  <a:pt x="33" y="65"/>
                </a:lnTo>
                <a:lnTo>
                  <a:pt x="25" y="53"/>
                </a:lnTo>
                <a:lnTo>
                  <a:pt x="17" y="46"/>
                </a:lnTo>
                <a:lnTo>
                  <a:pt x="14" y="36"/>
                </a:lnTo>
                <a:lnTo>
                  <a:pt x="8" y="30"/>
                </a:lnTo>
                <a:lnTo>
                  <a:pt x="6" y="23"/>
                </a:lnTo>
                <a:lnTo>
                  <a:pt x="2" y="17"/>
                </a:lnTo>
                <a:lnTo>
                  <a:pt x="0" y="11"/>
                </a:lnTo>
                <a:lnTo>
                  <a:pt x="0" y="6"/>
                </a:lnTo>
                <a:lnTo>
                  <a:pt x="0" y="0"/>
                </a:lnTo>
                <a:lnTo>
                  <a:pt x="12" y="2"/>
                </a:lnTo>
                <a:lnTo>
                  <a:pt x="23" y="2"/>
                </a:lnTo>
                <a:lnTo>
                  <a:pt x="46" y="4"/>
                </a:lnTo>
                <a:lnTo>
                  <a:pt x="67" y="8"/>
                </a:lnTo>
                <a:lnTo>
                  <a:pt x="78" y="9"/>
                </a:lnTo>
                <a:lnTo>
                  <a:pt x="88" y="13"/>
                </a:lnTo>
                <a:lnTo>
                  <a:pt x="101" y="21"/>
                </a:lnTo>
                <a:lnTo>
                  <a:pt x="109" y="27"/>
                </a:lnTo>
                <a:lnTo>
                  <a:pt x="114" y="30"/>
                </a:lnTo>
                <a:lnTo>
                  <a:pt x="120" y="36"/>
                </a:lnTo>
                <a:lnTo>
                  <a:pt x="124" y="42"/>
                </a:lnTo>
                <a:lnTo>
                  <a:pt x="128" y="48"/>
                </a:lnTo>
                <a:lnTo>
                  <a:pt x="131" y="53"/>
                </a:lnTo>
                <a:lnTo>
                  <a:pt x="133" y="61"/>
                </a:lnTo>
                <a:lnTo>
                  <a:pt x="135" y="67"/>
                </a:lnTo>
                <a:lnTo>
                  <a:pt x="135" y="70"/>
                </a:lnTo>
                <a:lnTo>
                  <a:pt x="135" y="76"/>
                </a:lnTo>
                <a:lnTo>
                  <a:pt x="135" y="82"/>
                </a:lnTo>
                <a:lnTo>
                  <a:pt x="135" y="86"/>
                </a:lnTo>
                <a:lnTo>
                  <a:pt x="133" y="89"/>
                </a:lnTo>
                <a:lnTo>
                  <a:pt x="131" y="95"/>
                </a:lnTo>
                <a:lnTo>
                  <a:pt x="128" y="101"/>
                </a:lnTo>
                <a:lnTo>
                  <a:pt x="124" y="105"/>
                </a:lnTo>
                <a:lnTo>
                  <a:pt x="120" y="108"/>
                </a:lnTo>
                <a:lnTo>
                  <a:pt x="114" y="110"/>
                </a:lnTo>
                <a:lnTo>
                  <a:pt x="107" y="110"/>
                </a:lnTo>
                <a:lnTo>
                  <a:pt x="99" y="110"/>
                </a:lnTo>
                <a:lnTo>
                  <a:pt x="90" y="108"/>
                </a:lnTo>
                <a:lnTo>
                  <a:pt x="82" y="107"/>
                </a:lnTo>
                <a:lnTo>
                  <a:pt x="82" y="107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2" name="Freeform 9"/>
          <p:cNvSpPr/>
          <p:nvPr/>
        </p:nvSpPr>
        <p:spPr bwMode="auto">
          <a:xfrm>
            <a:off x="2296167" y="3259921"/>
            <a:ext cx="393564" cy="261496"/>
          </a:xfrm>
          <a:custGeom>
            <a:gdLst>
              <a:gd name="T0" fmla="*/ 173 w 310"/>
              <a:gd name="T1" fmla="*/ 71 h 206"/>
              <a:gd name="T2" fmla="*/ 188 w 310"/>
              <a:gd name="T3" fmla="*/ 57 h 206"/>
              <a:gd name="T4" fmla="*/ 197 w 310"/>
              <a:gd name="T5" fmla="*/ 44 h 206"/>
              <a:gd name="T6" fmla="*/ 201 w 310"/>
              <a:gd name="T7" fmla="*/ 31 h 206"/>
              <a:gd name="T8" fmla="*/ 201 w 310"/>
              <a:gd name="T9" fmla="*/ 17 h 206"/>
              <a:gd name="T10" fmla="*/ 201 w 310"/>
              <a:gd name="T11" fmla="*/ 10 h 206"/>
              <a:gd name="T12" fmla="*/ 205 w 310"/>
              <a:gd name="T13" fmla="*/ 4 h 206"/>
              <a:gd name="T14" fmla="*/ 215 w 310"/>
              <a:gd name="T15" fmla="*/ 0 h 206"/>
              <a:gd name="T16" fmla="*/ 228 w 310"/>
              <a:gd name="T17" fmla="*/ 2 h 206"/>
              <a:gd name="T18" fmla="*/ 243 w 310"/>
              <a:gd name="T19" fmla="*/ 6 h 206"/>
              <a:gd name="T20" fmla="*/ 258 w 310"/>
              <a:gd name="T21" fmla="*/ 13 h 206"/>
              <a:gd name="T22" fmla="*/ 275 w 310"/>
              <a:gd name="T23" fmla="*/ 23 h 206"/>
              <a:gd name="T24" fmla="*/ 291 w 310"/>
              <a:gd name="T25" fmla="*/ 38 h 206"/>
              <a:gd name="T26" fmla="*/ 302 w 310"/>
              <a:gd name="T27" fmla="*/ 53 h 206"/>
              <a:gd name="T28" fmla="*/ 308 w 310"/>
              <a:gd name="T29" fmla="*/ 67 h 206"/>
              <a:gd name="T30" fmla="*/ 310 w 310"/>
              <a:gd name="T31" fmla="*/ 78 h 206"/>
              <a:gd name="T32" fmla="*/ 306 w 310"/>
              <a:gd name="T33" fmla="*/ 88 h 206"/>
              <a:gd name="T34" fmla="*/ 296 w 310"/>
              <a:gd name="T35" fmla="*/ 97 h 206"/>
              <a:gd name="T36" fmla="*/ 281 w 310"/>
              <a:gd name="T37" fmla="*/ 107 h 206"/>
              <a:gd name="T38" fmla="*/ 260 w 310"/>
              <a:gd name="T39" fmla="*/ 118 h 206"/>
              <a:gd name="T40" fmla="*/ 230 w 310"/>
              <a:gd name="T41" fmla="*/ 131 h 206"/>
              <a:gd name="T42" fmla="*/ 194 w 310"/>
              <a:gd name="T43" fmla="*/ 145 h 206"/>
              <a:gd name="T44" fmla="*/ 156 w 310"/>
              <a:gd name="T45" fmla="*/ 160 h 206"/>
              <a:gd name="T46" fmla="*/ 116 w 310"/>
              <a:gd name="T47" fmla="*/ 175 h 206"/>
              <a:gd name="T48" fmla="*/ 83 w 310"/>
              <a:gd name="T49" fmla="*/ 187 h 206"/>
              <a:gd name="T50" fmla="*/ 64 w 310"/>
              <a:gd name="T51" fmla="*/ 194 h 206"/>
              <a:gd name="T52" fmla="*/ 45 w 310"/>
              <a:gd name="T53" fmla="*/ 200 h 206"/>
              <a:gd name="T54" fmla="*/ 30 w 310"/>
              <a:gd name="T55" fmla="*/ 204 h 206"/>
              <a:gd name="T56" fmla="*/ 19 w 310"/>
              <a:gd name="T57" fmla="*/ 206 h 206"/>
              <a:gd name="T58" fmla="*/ 11 w 310"/>
              <a:gd name="T59" fmla="*/ 206 h 206"/>
              <a:gd name="T60" fmla="*/ 5 w 310"/>
              <a:gd name="T61" fmla="*/ 206 h 206"/>
              <a:gd name="T62" fmla="*/ 2 w 310"/>
              <a:gd name="T63" fmla="*/ 202 h 206"/>
              <a:gd name="T64" fmla="*/ 0 w 310"/>
              <a:gd name="T65" fmla="*/ 198 h 206"/>
              <a:gd name="T66" fmla="*/ 2 w 310"/>
              <a:gd name="T67" fmla="*/ 196 h 206"/>
              <a:gd name="T68" fmla="*/ 3 w 310"/>
              <a:gd name="T69" fmla="*/ 190 h 206"/>
              <a:gd name="T70" fmla="*/ 9 w 310"/>
              <a:gd name="T71" fmla="*/ 187 h 206"/>
              <a:gd name="T72" fmla="*/ 19 w 310"/>
              <a:gd name="T73" fmla="*/ 179 h 206"/>
              <a:gd name="T74" fmla="*/ 28 w 310"/>
              <a:gd name="T75" fmla="*/ 171 h 206"/>
              <a:gd name="T76" fmla="*/ 42 w 310"/>
              <a:gd name="T77" fmla="*/ 162 h 206"/>
              <a:gd name="T78" fmla="*/ 64 w 310"/>
              <a:gd name="T79" fmla="*/ 147 h 206"/>
              <a:gd name="T80" fmla="*/ 95 w 310"/>
              <a:gd name="T81" fmla="*/ 126 h 206"/>
              <a:gd name="T82" fmla="*/ 123 w 310"/>
              <a:gd name="T83" fmla="*/ 109 h 206"/>
              <a:gd name="T84" fmla="*/ 146 w 310"/>
              <a:gd name="T85" fmla="*/ 91 h 206"/>
              <a:gd name="T86" fmla="*/ 165 w 310"/>
              <a:gd name="T87" fmla="*/ 76 h 2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310" h="206">
                <a:moveTo>
                  <a:pt x="165" y="76"/>
                </a:moveTo>
                <a:lnTo>
                  <a:pt x="173" y="71"/>
                </a:lnTo>
                <a:lnTo>
                  <a:pt x="180" y="63"/>
                </a:lnTo>
                <a:lnTo>
                  <a:pt x="188" y="57"/>
                </a:lnTo>
                <a:lnTo>
                  <a:pt x="192" y="50"/>
                </a:lnTo>
                <a:lnTo>
                  <a:pt x="197" y="44"/>
                </a:lnTo>
                <a:lnTo>
                  <a:pt x="199" y="36"/>
                </a:lnTo>
                <a:lnTo>
                  <a:pt x="201" y="31"/>
                </a:lnTo>
                <a:lnTo>
                  <a:pt x="201" y="25"/>
                </a:lnTo>
                <a:lnTo>
                  <a:pt x="201" y="17"/>
                </a:lnTo>
                <a:lnTo>
                  <a:pt x="199" y="13"/>
                </a:lnTo>
                <a:lnTo>
                  <a:pt x="201" y="10"/>
                </a:lnTo>
                <a:lnTo>
                  <a:pt x="203" y="6"/>
                </a:lnTo>
                <a:lnTo>
                  <a:pt x="205" y="4"/>
                </a:lnTo>
                <a:lnTo>
                  <a:pt x="209" y="2"/>
                </a:lnTo>
                <a:lnTo>
                  <a:pt x="215" y="0"/>
                </a:lnTo>
                <a:lnTo>
                  <a:pt x="220" y="0"/>
                </a:lnTo>
                <a:lnTo>
                  <a:pt x="228" y="2"/>
                </a:lnTo>
                <a:lnTo>
                  <a:pt x="236" y="2"/>
                </a:lnTo>
                <a:lnTo>
                  <a:pt x="243" y="6"/>
                </a:lnTo>
                <a:lnTo>
                  <a:pt x="251" y="8"/>
                </a:lnTo>
                <a:lnTo>
                  <a:pt x="258" y="13"/>
                </a:lnTo>
                <a:lnTo>
                  <a:pt x="266" y="17"/>
                </a:lnTo>
                <a:lnTo>
                  <a:pt x="275" y="23"/>
                </a:lnTo>
                <a:lnTo>
                  <a:pt x="283" y="31"/>
                </a:lnTo>
                <a:lnTo>
                  <a:pt x="291" y="38"/>
                </a:lnTo>
                <a:lnTo>
                  <a:pt x="296" y="46"/>
                </a:lnTo>
                <a:lnTo>
                  <a:pt x="302" y="53"/>
                </a:lnTo>
                <a:lnTo>
                  <a:pt x="306" y="61"/>
                </a:lnTo>
                <a:lnTo>
                  <a:pt x="308" y="67"/>
                </a:lnTo>
                <a:lnTo>
                  <a:pt x="310" y="72"/>
                </a:lnTo>
                <a:lnTo>
                  <a:pt x="310" y="78"/>
                </a:lnTo>
                <a:lnTo>
                  <a:pt x="310" y="82"/>
                </a:lnTo>
                <a:lnTo>
                  <a:pt x="306" y="88"/>
                </a:lnTo>
                <a:lnTo>
                  <a:pt x="302" y="91"/>
                </a:lnTo>
                <a:lnTo>
                  <a:pt x="296" y="97"/>
                </a:lnTo>
                <a:lnTo>
                  <a:pt x="289" y="101"/>
                </a:lnTo>
                <a:lnTo>
                  <a:pt x="281" y="107"/>
                </a:lnTo>
                <a:lnTo>
                  <a:pt x="272" y="112"/>
                </a:lnTo>
                <a:lnTo>
                  <a:pt x="260" y="118"/>
                </a:lnTo>
                <a:lnTo>
                  <a:pt x="247" y="124"/>
                </a:lnTo>
                <a:lnTo>
                  <a:pt x="230" y="131"/>
                </a:lnTo>
                <a:lnTo>
                  <a:pt x="213" y="139"/>
                </a:lnTo>
                <a:lnTo>
                  <a:pt x="194" y="145"/>
                </a:lnTo>
                <a:lnTo>
                  <a:pt x="175" y="152"/>
                </a:lnTo>
                <a:lnTo>
                  <a:pt x="156" y="160"/>
                </a:lnTo>
                <a:lnTo>
                  <a:pt x="137" y="168"/>
                </a:lnTo>
                <a:lnTo>
                  <a:pt x="116" y="175"/>
                </a:lnTo>
                <a:lnTo>
                  <a:pt x="95" y="183"/>
                </a:lnTo>
                <a:lnTo>
                  <a:pt x="83" y="187"/>
                </a:lnTo>
                <a:lnTo>
                  <a:pt x="74" y="190"/>
                </a:lnTo>
                <a:lnTo>
                  <a:pt x="64" y="194"/>
                </a:lnTo>
                <a:lnTo>
                  <a:pt x="55" y="198"/>
                </a:lnTo>
                <a:lnTo>
                  <a:pt x="45" y="200"/>
                </a:lnTo>
                <a:lnTo>
                  <a:pt x="38" y="202"/>
                </a:lnTo>
                <a:lnTo>
                  <a:pt x="30" y="204"/>
                </a:lnTo>
                <a:lnTo>
                  <a:pt x="24" y="206"/>
                </a:lnTo>
                <a:lnTo>
                  <a:pt x="19" y="206"/>
                </a:lnTo>
                <a:lnTo>
                  <a:pt x="15" y="206"/>
                </a:lnTo>
                <a:lnTo>
                  <a:pt x="11" y="206"/>
                </a:lnTo>
                <a:lnTo>
                  <a:pt x="7" y="206"/>
                </a:lnTo>
                <a:lnTo>
                  <a:pt x="5" y="206"/>
                </a:lnTo>
                <a:lnTo>
                  <a:pt x="3" y="204"/>
                </a:lnTo>
                <a:lnTo>
                  <a:pt x="2" y="202"/>
                </a:lnTo>
                <a:lnTo>
                  <a:pt x="2" y="200"/>
                </a:lnTo>
                <a:lnTo>
                  <a:pt x="0" y="198"/>
                </a:lnTo>
                <a:lnTo>
                  <a:pt x="0" y="198"/>
                </a:lnTo>
                <a:lnTo>
                  <a:pt x="2" y="196"/>
                </a:lnTo>
                <a:lnTo>
                  <a:pt x="2" y="194"/>
                </a:lnTo>
                <a:lnTo>
                  <a:pt x="3" y="190"/>
                </a:lnTo>
                <a:lnTo>
                  <a:pt x="7" y="189"/>
                </a:lnTo>
                <a:lnTo>
                  <a:pt x="9" y="187"/>
                </a:lnTo>
                <a:lnTo>
                  <a:pt x="13" y="183"/>
                </a:lnTo>
                <a:lnTo>
                  <a:pt x="19" y="179"/>
                </a:lnTo>
                <a:lnTo>
                  <a:pt x="22" y="175"/>
                </a:lnTo>
                <a:lnTo>
                  <a:pt x="28" y="171"/>
                </a:lnTo>
                <a:lnTo>
                  <a:pt x="34" y="168"/>
                </a:lnTo>
                <a:lnTo>
                  <a:pt x="42" y="162"/>
                </a:lnTo>
                <a:lnTo>
                  <a:pt x="49" y="158"/>
                </a:lnTo>
                <a:lnTo>
                  <a:pt x="64" y="147"/>
                </a:lnTo>
                <a:lnTo>
                  <a:pt x="80" y="137"/>
                </a:lnTo>
                <a:lnTo>
                  <a:pt x="95" y="126"/>
                </a:lnTo>
                <a:lnTo>
                  <a:pt x="110" y="116"/>
                </a:lnTo>
                <a:lnTo>
                  <a:pt x="123" y="109"/>
                </a:lnTo>
                <a:lnTo>
                  <a:pt x="137" y="99"/>
                </a:lnTo>
                <a:lnTo>
                  <a:pt x="146" y="91"/>
                </a:lnTo>
                <a:lnTo>
                  <a:pt x="158" y="84"/>
                </a:lnTo>
                <a:lnTo>
                  <a:pt x="165" y="76"/>
                </a:lnTo>
                <a:lnTo>
                  <a:pt x="165" y="76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3" name="Freeform 10"/>
          <p:cNvSpPr/>
          <p:nvPr/>
        </p:nvSpPr>
        <p:spPr bwMode="auto">
          <a:xfrm>
            <a:off x="1844203" y="3102517"/>
            <a:ext cx="583997" cy="215799"/>
          </a:xfrm>
          <a:custGeom>
            <a:gdLst>
              <a:gd name="T0" fmla="*/ 289 w 460"/>
              <a:gd name="T1" fmla="*/ 143 h 170"/>
              <a:gd name="T2" fmla="*/ 230 w 460"/>
              <a:gd name="T3" fmla="*/ 153 h 170"/>
              <a:gd name="T4" fmla="*/ 177 w 460"/>
              <a:gd name="T5" fmla="*/ 158 h 170"/>
              <a:gd name="T6" fmla="*/ 129 w 460"/>
              <a:gd name="T7" fmla="*/ 164 h 170"/>
              <a:gd name="T8" fmla="*/ 88 w 460"/>
              <a:gd name="T9" fmla="*/ 168 h 170"/>
              <a:gd name="T10" fmla="*/ 69 w 460"/>
              <a:gd name="T11" fmla="*/ 170 h 170"/>
              <a:gd name="T12" fmla="*/ 51 w 460"/>
              <a:gd name="T13" fmla="*/ 170 h 170"/>
              <a:gd name="T14" fmla="*/ 38 w 460"/>
              <a:gd name="T15" fmla="*/ 168 h 170"/>
              <a:gd name="T16" fmla="*/ 25 w 460"/>
              <a:gd name="T17" fmla="*/ 168 h 170"/>
              <a:gd name="T18" fmla="*/ 15 w 460"/>
              <a:gd name="T19" fmla="*/ 164 h 170"/>
              <a:gd name="T20" fmla="*/ 6 w 460"/>
              <a:gd name="T21" fmla="*/ 160 h 170"/>
              <a:gd name="T22" fmla="*/ 0 w 460"/>
              <a:gd name="T23" fmla="*/ 155 h 170"/>
              <a:gd name="T24" fmla="*/ 59 w 460"/>
              <a:gd name="T25" fmla="*/ 139 h 170"/>
              <a:gd name="T26" fmla="*/ 112 w 460"/>
              <a:gd name="T27" fmla="*/ 124 h 170"/>
              <a:gd name="T28" fmla="*/ 158 w 460"/>
              <a:gd name="T29" fmla="*/ 113 h 170"/>
              <a:gd name="T30" fmla="*/ 198 w 460"/>
              <a:gd name="T31" fmla="*/ 101 h 170"/>
              <a:gd name="T32" fmla="*/ 234 w 460"/>
              <a:gd name="T33" fmla="*/ 90 h 170"/>
              <a:gd name="T34" fmla="*/ 263 w 460"/>
              <a:gd name="T35" fmla="*/ 80 h 170"/>
              <a:gd name="T36" fmla="*/ 285 w 460"/>
              <a:gd name="T37" fmla="*/ 73 h 170"/>
              <a:gd name="T38" fmla="*/ 302 w 460"/>
              <a:gd name="T39" fmla="*/ 65 h 170"/>
              <a:gd name="T40" fmla="*/ 327 w 460"/>
              <a:gd name="T41" fmla="*/ 54 h 170"/>
              <a:gd name="T42" fmla="*/ 344 w 460"/>
              <a:gd name="T43" fmla="*/ 42 h 170"/>
              <a:gd name="T44" fmla="*/ 356 w 460"/>
              <a:gd name="T45" fmla="*/ 33 h 170"/>
              <a:gd name="T46" fmla="*/ 360 w 460"/>
              <a:gd name="T47" fmla="*/ 25 h 170"/>
              <a:gd name="T48" fmla="*/ 358 w 460"/>
              <a:gd name="T49" fmla="*/ 18 h 170"/>
              <a:gd name="T50" fmla="*/ 358 w 460"/>
              <a:gd name="T51" fmla="*/ 10 h 170"/>
              <a:gd name="T52" fmla="*/ 363 w 460"/>
              <a:gd name="T53" fmla="*/ 6 h 170"/>
              <a:gd name="T54" fmla="*/ 371 w 460"/>
              <a:gd name="T55" fmla="*/ 0 h 170"/>
              <a:gd name="T56" fmla="*/ 382 w 460"/>
              <a:gd name="T57" fmla="*/ 4 h 170"/>
              <a:gd name="T58" fmla="*/ 396 w 460"/>
              <a:gd name="T59" fmla="*/ 10 h 170"/>
              <a:gd name="T60" fmla="*/ 411 w 460"/>
              <a:gd name="T61" fmla="*/ 21 h 170"/>
              <a:gd name="T62" fmla="*/ 428 w 460"/>
              <a:gd name="T63" fmla="*/ 37 h 170"/>
              <a:gd name="T64" fmla="*/ 445 w 460"/>
              <a:gd name="T65" fmla="*/ 54 h 170"/>
              <a:gd name="T66" fmla="*/ 457 w 460"/>
              <a:gd name="T67" fmla="*/ 67 h 170"/>
              <a:gd name="T68" fmla="*/ 460 w 460"/>
              <a:gd name="T69" fmla="*/ 80 h 170"/>
              <a:gd name="T70" fmla="*/ 460 w 460"/>
              <a:gd name="T71" fmla="*/ 90 h 170"/>
              <a:gd name="T72" fmla="*/ 455 w 460"/>
              <a:gd name="T73" fmla="*/ 96 h 170"/>
              <a:gd name="T74" fmla="*/ 447 w 460"/>
              <a:gd name="T75" fmla="*/ 101 h 170"/>
              <a:gd name="T76" fmla="*/ 436 w 460"/>
              <a:gd name="T77" fmla="*/ 107 h 170"/>
              <a:gd name="T78" fmla="*/ 420 w 460"/>
              <a:gd name="T79" fmla="*/ 113 h 170"/>
              <a:gd name="T80" fmla="*/ 401 w 460"/>
              <a:gd name="T81" fmla="*/ 118 h 170"/>
              <a:gd name="T82" fmla="*/ 379 w 460"/>
              <a:gd name="T83" fmla="*/ 124 h 170"/>
              <a:gd name="T84" fmla="*/ 352 w 460"/>
              <a:gd name="T85" fmla="*/ 130 h 170"/>
              <a:gd name="T86" fmla="*/ 322 w 460"/>
              <a:gd name="T87" fmla="*/ 136 h 1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460" h="170">
                <a:moveTo>
                  <a:pt x="322" y="136"/>
                </a:moveTo>
                <a:lnTo>
                  <a:pt x="289" y="143"/>
                </a:lnTo>
                <a:lnTo>
                  <a:pt x="259" y="147"/>
                </a:lnTo>
                <a:lnTo>
                  <a:pt x="230" y="153"/>
                </a:lnTo>
                <a:lnTo>
                  <a:pt x="204" y="155"/>
                </a:lnTo>
                <a:lnTo>
                  <a:pt x="177" y="158"/>
                </a:lnTo>
                <a:lnTo>
                  <a:pt x="152" y="160"/>
                </a:lnTo>
                <a:lnTo>
                  <a:pt x="129" y="164"/>
                </a:lnTo>
                <a:lnTo>
                  <a:pt x="108" y="166"/>
                </a:lnTo>
                <a:lnTo>
                  <a:pt x="88" y="168"/>
                </a:lnTo>
                <a:lnTo>
                  <a:pt x="78" y="168"/>
                </a:lnTo>
                <a:lnTo>
                  <a:pt x="69" y="170"/>
                </a:lnTo>
                <a:lnTo>
                  <a:pt x="61" y="170"/>
                </a:lnTo>
                <a:lnTo>
                  <a:pt x="51" y="170"/>
                </a:lnTo>
                <a:lnTo>
                  <a:pt x="46" y="170"/>
                </a:lnTo>
                <a:lnTo>
                  <a:pt x="38" y="168"/>
                </a:lnTo>
                <a:lnTo>
                  <a:pt x="30" y="168"/>
                </a:lnTo>
                <a:lnTo>
                  <a:pt x="25" y="168"/>
                </a:lnTo>
                <a:lnTo>
                  <a:pt x="19" y="166"/>
                </a:lnTo>
                <a:lnTo>
                  <a:pt x="15" y="164"/>
                </a:lnTo>
                <a:lnTo>
                  <a:pt x="10" y="162"/>
                </a:lnTo>
                <a:lnTo>
                  <a:pt x="6" y="160"/>
                </a:lnTo>
                <a:lnTo>
                  <a:pt x="4" y="156"/>
                </a:lnTo>
                <a:lnTo>
                  <a:pt x="0" y="155"/>
                </a:lnTo>
                <a:lnTo>
                  <a:pt x="30" y="147"/>
                </a:lnTo>
                <a:lnTo>
                  <a:pt x="59" y="139"/>
                </a:lnTo>
                <a:lnTo>
                  <a:pt x="86" y="132"/>
                </a:lnTo>
                <a:lnTo>
                  <a:pt x="112" y="124"/>
                </a:lnTo>
                <a:lnTo>
                  <a:pt x="135" y="118"/>
                </a:lnTo>
                <a:lnTo>
                  <a:pt x="158" y="113"/>
                </a:lnTo>
                <a:lnTo>
                  <a:pt x="179" y="107"/>
                </a:lnTo>
                <a:lnTo>
                  <a:pt x="198" y="101"/>
                </a:lnTo>
                <a:lnTo>
                  <a:pt x="217" y="96"/>
                </a:lnTo>
                <a:lnTo>
                  <a:pt x="234" y="90"/>
                </a:lnTo>
                <a:lnTo>
                  <a:pt x="249" y="86"/>
                </a:lnTo>
                <a:lnTo>
                  <a:pt x="263" y="80"/>
                </a:lnTo>
                <a:lnTo>
                  <a:pt x="274" y="77"/>
                </a:lnTo>
                <a:lnTo>
                  <a:pt x="285" y="73"/>
                </a:lnTo>
                <a:lnTo>
                  <a:pt x="295" y="69"/>
                </a:lnTo>
                <a:lnTo>
                  <a:pt x="302" y="65"/>
                </a:lnTo>
                <a:lnTo>
                  <a:pt x="316" y="59"/>
                </a:lnTo>
                <a:lnTo>
                  <a:pt x="327" y="54"/>
                </a:lnTo>
                <a:lnTo>
                  <a:pt x="337" y="48"/>
                </a:lnTo>
                <a:lnTo>
                  <a:pt x="344" y="42"/>
                </a:lnTo>
                <a:lnTo>
                  <a:pt x="352" y="39"/>
                </a:lnTo>
                <a:lnTo>
                  <a:pt x="356" y="33"/>
                </a:lnTo>
                <a:lnTo>
                  <a:pt x="358" y="29"/>
                </a:lnTo>
                <a:lnTo>
                  <a:pt x="360" y="25"/>
                </a:lnTo>
                <a:lnTo>
                  <a:pt x="358" y="21"/>
                </a:lnTo>
                <a:lnTo>
                  <a:pt x="358" y="18"/>
                </a:lnTo>
                <a:lnTo>
                  <a:pt x="358" y="14"/>
                </a:lnTo>
                <a:lnTo>
                  <a:pt x="358" y="10"/>
                </a:lnTo>
                <a:lnTo>
                  <a:pt x="361" y="8"/>
                </a:lnTo>
                <a:lnTo>
                  <a:pt x="363" y="6"/>
                </a:lnTo>
                <a:lnTo>
                  <a:pt x="367" y="4"/>
                </a:lnTo>
                <a:lnTo>
                  <a:pt x="371" y="0"/>
                </a:lnTo>
                <a:lnTo>
                  <a:pt x="377" y="2"/>
                </a:lnTo>
                <a:lnTo>
                  <a:pt x="382" y="4"/>
                </a:lnTo>
                <a:lnTo>
                  <a:pt x="388" y="6"/>
                </a:lnTo>
                <a:lnTo>
                  <a:pt x="396" y="10"/>
                </a:lnTo>
                <a:lnTo>
                  <a:pt x="403" y="16"/>
                </a:lnTo>
                <a:lnTo>
                  <a:pt x="411" y="21"/>
                </a:lnTo>
                <a:lnTo>
                  <a:pt x="419" y="29"/>
                </a:lnTo>
                <a:lnTo>
                  <a:pt x="428" y="37"/>
                </a:lnTo>
                <a:lnTo>
                  <a:pt x="438" y="44"/>
                </a:lnTo>
                <a:lnTo>
                  <a:pt x="445" y="54"/>
                </a:lnTo>
                <a:lnTo>
                  <a:pt x="451" y="61"/>
                </a:lnTo>
                <a:lnTo>
                  <a:pt x="457" y="67"/>
                </a:lnTo>
                <a:lnTo>
                  <a:pt x="458" y="73"/>
                </a:lnTo>
                <a:lnTo>
                  <a:pt x="460" y="80"/>
                </a:lnTo>
                <a:lnTo>
                  <a:pt x="460" y="84"/>
                </a:lnTo>
                <a:lnTo>
                  <a:pt x="460" y="90"/>
                </a:lnTo>
                <a:lnTo>
                  <a:pt x="458" y="92"/>
                </a:lnTo>
                <a:lnTo>
                  <a:pt x="455" y="96"/>
                </a:lnTo>
                <a:lnTo>
                  <a:pt x="453" y="99"/>
                </a:lnTo>
                <a:lnTo>
                  <a:pt x="447" y="101"/>
                </a:lnTo>
                <a:lnTo>
                  <a:pt x="443" y="105"/>
                </a:lnTo>
                <a:lnTo>
                  <a:pt x="436" y="107"/>
                </a:lnTo>
                <a:lnTo>
                  <a:pt x="430" y="111"/>
                </a:lnTo>
                <a:lnTo>
                  <a:pt x="420" y="113"/>
                </a:lnTo>
                <a:lnTo>
                  <a:pt x="413" y="115"/>
                </a:lnTo>
                <a:lnTo>
                  <a:pt x="401" y="118"/>
                </a:lnTo>
                <a:lnTo>
                  <a:pt x="392" y="120"/>
                </a:lnTo>
                <a:lnTo>
                  <a:pt x="379" y="124"/>
                </a:lnTo>
                <a:lnTo>
                  <a:pt x="367" y="126"/>
                </a:lnTo>
                <a:lnTo>
                  <a:pt x="352" y="130"/>
                </a:lnTo>
                <a:lnTo>
                  <a:pt x="337" y="134"/>
                </a:lnTo>
                <a:lnTo>
                  <a:pt x="322" y="136"/>
                </a:lnTo>
                <a:lnTo>
                  <a:pt x="322" y="136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4" name="Freeform 11"/>
          <p:cNvSpPr/>
          <p:nvPr/>
        </p:nvSpPr>
        <p:spPr bwMode="auto">
          <a:xfrm>
            <a:off x="1521735" y="2858793"/>
            <a:ext cx="1432061" cy="200565"/>
          </a:xfrm>
          <a:custGeom>
            <a:gdLst>
              <a:gd name="T0" fmla="*/ 618 w 1128"/>
              <a:gd name="T1" fmla="*/ 97 h 158"/>
              <a:gd name="T2" fmla="*/ 573 w 1128"/>
              <a:gd name="T3" fmla="*/ 99 h 158"/>
              <a:gd name="T4" fmla="*/ 519 w 1128"/>
              <a:gd name="T5" fmla="*/ 101 h 158"/>
              <a:gd name="T6" fmla="*/ 458 w 1128"/>
              <a:gd name="T7" fmla="*/ 109 h 158"/>
              <a:gd name="T8" fmla="*/ 388 w 1128"/>
              <a:gd name="T9" fmla="*/ 116 h 158"/>
              <a:gd name="T10" fmla="*/ 310 w 1128"/>
              <a:gd name="T11" fmla="*/ 128 h 158"/>
              <a:gd name="T12" fmla="*/ 240 w 1128"/>
              <a:gd name="T13" fmla="*/ 139 h 158"/>
              <a:gd name="T14" fmla="*/ 185 w 1128"/>
              <a:gd name="T15" fmla="*/ 147 h 158"/>
              <a:gd name="T16" fmla="*/ 143 w 1128"/>
              <a:gd name="T17" fmla="*/ 152 h 158"/>
              <a:gd name="T18" fmla="*/ 114 w 1128"/>
              <a:gd name="T19" fmla="*/ 156 h 158"/>
              <a:gd name="T20" fmla="*/ 97 w 1128"/>
              <a:gd name="T21" fmla="*/ 158 h 158"/>
              <a:gd name="T22" fmla="*/ 74 w 1128"/>
              <a:gd name="T23" fmla="*/ 152 h 158"/>
              <a:gd name="T24" fmla="*/ 51 w 1128"/>
              <a:gd name="T25" fmla="*/ 139 h 158"/>
              <a:gd name="T26" fmla="*/ 29 w 1128"/>
              <a:gd name="T27" fmla="*/ 120 h 158"/>
              <a:gd name="T28" fmla="*/ 15 w 1128"/>
              <a:gd name="T29" fmla="*/ 111 h 158"/>
              <a:gd name="T30" fmla="*/ 4 w 1128"/>
              <a:gd name="T31" fmla="*/ 101 h 158"/>
              <a:gd name="T32" fmla="*/ 0 w 1128"/>
              <a:gd name="T33" fmla="*/ 90 h 158"/>
              <a:gd name="T34" fmla="*/ 6 w 1128"/>
              <a:gd name="T35" fmla="*/ 86 h 158"/>
              <a:gd name="T36" fmla="*/ 15 w 1128"/>
              <a:gd name="T37" fmla="*/ 84 h 158"/>
              <a:gd name="T38" fmla="*/ 32 w 1128"/>
              <a:gd name="T39" fmla="*/ 82 h 158"/>
              <a:gd name="T40" fmla="*/ 55 w 1128"/>
              <a:gd name="T41" fmla="*/ 82 h 158"/>
              <a:gd name="T42" fmla="*/ 86 w 1128"/>
              <a:gd name="T43" fmla="*/ 82 h 158"/>
              <a:gd name="T44" fmla="*/ 133 w 1128"/>
              <a:gd name="T45" fmla="*/ 82 h 158"/>
              <a:gd name="T46" fmla="*/ 251 w 1128"/>
              <a:gd name="T47" fmla="*/ 74 h 158"/>
              <a:gd name="T48" fmla="*/ 323 w 1128"/>
              <a:gd name="T49" fmla="*/ 67 h 158"/>
              <a:gd name="T50" fmla="*/ 371 w 1128"/>
              <a:gd name="T51" fmla="*/ 63 h 158"/>
              <a:gd name="T52" fmla="*/ 430 w 1128"/>
              <a:gd name="T53" fmla="*/ 57 h 158"/>
              <a:gd name="T54" fmla="*/ 497 w 1128"/>
              <a:gd name="T55" fmla="*/ 52 h 158"/>
              <a:gd name="T56" fmla="*/ 575 w 1128"/>
              <a:gd name="T57" fmla="*/ 44 h 158"/>
              <a:gd name="T58" fmla="*/ 660 w 1128"/>
              <a:gd name="T59" fmla="*/ 38 h 158"/>
              <a:gd name="T60" fmla="*/ 738 w 1128"/>
              <a:gd name="T61" fmla="*/ 33 h 158"/>
              <a:gd name="T62" fmla="*/ 803 w 1128"/>
              <a:gd name="T63" fmla="*/ 25 h 158"/>
              <a:gd name="T64" fmla="*/ 856 w 1128"/>
              <a:gd name="T65" fmla="*/ 19 h 158"/>
              <a:gd name="T66" fmla="*/ 896 w 1128"/>
              <a:gd name="T67" fmla="*/ 15 h 158"/>
              <a:gd name="T68" fmla="*/ 921 w 1128"/>
              <a:gd name="T69" fmla="*/ 12 h 158"/>
              <a:gd name="T70" fmla="*/ 991 w 1128"/>
              <a:gd name="T71" fmla="*/ 0 h 158"/>
              <a:gd name="T72" fmla="*/ 1025 w 1128"/>
              <a:gd name="T73" fmla="*/ 2 h 158"/>
              <a:gd name="T74" fmla="*/ 1058 w 1128"/>
              <a:gd name="T75" fmla="*/ 10 h 158"/>
              <a:gd name="T76" fmla="*/ 1086 w 1128"/>
              <a:gd name="T77" fmla="*/ 23 h 158"/>
              <a:gd name="T78" fmla="*/ 1109 w 1128"/>
              <a:gd name="T79" fmla="*/ 40 h 158"/>
              <a:gd name="T80" fmla="*/ 1122 w 1128"/>
              <a:gd name="T81" fmla="*/ 52 h 158"/>
              <a:gd name="T82" fmla="*/ 1128 w 1128"/>
              <a:gd name="T83" fmla="*/ 57 h 158"/>
              <a:gd name="T84" fmla="*/ 1126 w 1128"/>
              <a:gd name="T85" fmla="*/ 65 h 158"/>
              <a:gd name="T86" fmla="*/ 1120 w 1128"/>
              <a:gd name="T87" fmla="*/ 71 h 158"/>
              <a:gd name="T88" fmla="*/ 1111 w 1128"/>
              <a:gd name="T89" fmla="*/ 73 h 158"/>
              <a:gd name="T90" fmla="*/ 1090 w 1128"/>
              <a:gd name="T91" fmla="*/ 76 h 158"/>
              <a:gd name="T92" fmla="*/ 1056 w 1128"/>
              <a:gd name="T93" fmla="*/ 80 h 158"/>
              <a:gd name="T94" fmla="*/ 1008 w 1128"/>
              <a:gd name="T95" fmla="*/ 84 h 158"/>
              <a:gd name="T96" fmla="*/ 949 w 1128"/>
              <a:gd name="T97" fmla="*/ 86 h 158"/>
              <a:gd name="T98" fmla="*/ 881 w 1128"/>
              <a:gd name="T99" fmla="*/ 90 h 158"/>
              <a:gd name="T100" fmla="*/ 818 w 1128"/>
              <a:gd name="T101" fmla="*/ 93 h 158"/>
              <a:gd name="T102" fmla="*/ 761 w 1128"/>
              <a:gd name="T103" fmla="*/ 95 h 158"/>
              <a:gd name="T104" fmla="*/ 711 w 1128"/>
              <a:gd name="T105" fmla="*/ 97 h 158"/>
              <a:gd name="T106" fmla="*/ 668 w 1128"/>
              <a:gd name="T107" fmla="*/ 99 h 158"/>
              <a:gd name="T108" fmla="*/ 643 w 1128"/>
              <a:gd name="T109" fmla="*/ 99 h 1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1128" h="158">
                <a:moveTo>
                  <a:pt x="643" y="99"/>
                </a:moveTo>
                <a:lnTo>
                  <a:pt x="632" y="99"/>
                </a:lnTo>
                <a:lnTo>
                  <a:pt x="618" y="97"/>
                </a:lnTo>
                <a:lnTo>
                  <a:pt x="605" y="97"/>
                </a:lnTo>
                <a:lnTo>
                  <a:pt x="590" y="97"/>
                </a:lnTo>
                <a:lnTo>
                  <a:pt x="573" y="99"/>
                </a:lnTo>
                <a:lnTo>
                  <a:pt x="557" y="99"/>
                </a:lnTo>
                <a:lnTo>
                  <a:pt x="538" y="101"/>
                </a:lnTo>
                <a:lnTo>
                  <a:pt x="519" y="101"/>
                </a:lnTo>
                <a:lnTo>
                  <a:pt x="500" y="103"/>
                </a:lnTo>
                <a:lnTo>
                  <a:pt x="479" y="105"/>
                </a:lnTo>
                <a:lnTo>
                  <a:pt x="458" y="109"/>
                </a:lnTo>
                <a:lnTo>
                  <a:pt x="436" y="111"/>
                </a:lnTo>
                <a:lnTo>
                  <a:pt x="413" y="113"/>
                </a:lnTo>
                <a:lnTo>
                  <a:pt x="388" y="116"/>
                </a:lnTo>
                <a:lnTo>
                  <a:pt x="361" y="120"/>
                </a:lnTo>
                <a:lnTo>
                  <a:pt x="335" y="122"/>
                </a:lnTo>
                <a:lnTo>
                  <a:pt x="310" y="128"/>
                </a:lnTo>
                <a:lnTo>
                  <a:pt x="285" y="132"/>
                </a:lnTo>
                <a:lnTo>
                  <a:pt x="261" y="135"/>
                </a:lnTo>
                <a:lnTo>
                  <a:pt x="240" y="139"/>
                </a:lnTo>
                <a:lnTo>
                  <a:pt x="221" y="141"/>
                </a:lnTo>
                <a:lnTo>
                  <a:pt x="202" y="145"/>
                </a:lnTo>
                <a:lnTo>
                  <a:pt x="185" y="147"/>
                </a:lnTo>
                <a:lnTo>
                  <a:pt x="169" y="149"/>
                </a:lnTo>
                <a:lnTo>
                  <a:pt x="154" y="151"/>
                </a:lnTo>
                <a:lnTo>
                  <a:pt x="143" y="152"/>
                </a:lnTo>
                <a:lnTo>
                  <a:pt x="131" y="154"/>
                </a:lnTo>
                <a:lnTo>
                  <a:pt x="122" y="156"/>
                </a:lnTo>
                <a:lnTo>
                  <a:pt x="114" y="156"/>
                </a:lnTo>
                <a:lnTo>
                  <a:pt x="107" y="158"/>
                </a:lnTo>
                <a:lnTo>
                  <a:pt x="101" y="158"/>
                </a:lnTo>
                <a:lnTo>
                  <a:pt x="97" y="158"/>
                </a:lnTo>
                <a:lnTo>
                  <a:pt x="89" y="158"/>
                </a:lnTo>
                <a:lnTo>
                  <a:pt x="82" y="156"/>
                </a:lnTo>
                <a:lnTo>
                  <a:pt x="74" y="152"/>
                </a:lnTo>
                <a:lnTo>
                  <a:pt x="69" y="149"/>
                </a:lnTo>
                <a:lnTo>
                  <a:pt x="59" y="145"/>
                </a:lnTo>
                <a:lnTo>
                  <a:pt x="51" y="139"/>
                </a:lnTo>
                <a:lnTo>
                  <a:pt x="44" y="132"/>
                </a:lnTo>
                <a:lnTo>
                  <a:pt x="34" y="122"/>
                </a:lnTo>
                <a:lnTo>
                  <a:pt x="29" y="120"/>
                </a:lnTo>
                <a:lnTo>
                  <a:pt x="23" y="116"/>
                </a:lnTo>
                <a:lnTo>
                  <a:pt x="19" y="113"/>
                </a:lnTo>
                <a:lnTo>
                  <a:pt x="15" y="111"/>
                </a:lnTo>
                <a:lnTo>
                  <a:pt x="11" y="109"/>
                </a:lnTo>
                <a:lnTo>
                  <a:pt x="8" y="105"/>
                </a:lnTo>
                <a:lnTo>
                  <a:pt x="4" y="101"/>
                </a:lnTo>
                <a:lnTo>
                  <a:pt x="2" y="97"/>
                </a:lnTo>
                <a:lnTo>
                  <a:pt x="0" y="93"/>
                </a:lnTo>
                <a:lnTo>
                  <a:pt x="0" y="90"/>
                </a:lnTo>
                <a:lnTo>
                  <a:pt x="2" y="88"/>
                </a:lnTo>
                <a:lnTo>
                  <a:pt x="4" y="86"/>
                </a:lnTo>
                <a:lnTo>
                  <a:pt x="6" y="86"/>
                </a:lnTo>
                <a:lnTo>
                  <a:pt x="10" y="84"/>
                </a:lnTo>
                <a:lnTo>
                  <a:pt x="11" y="84"/>
                </a:lnTo>
                <a:lnTo>
                  <a:pt x="15" y="84"/>
                </a:lnTo>
                <a:lnTo>
                  <a:pt x="21" y="84"/>
                </a:lnTo>
                <a:lnTo>
                  <a:pt x="27" y="82"/>
                </a:lnTo>
                <a:lnTo>
                  <a:pt x="32" y="82"/>
                </a:lnTo>
                <a:lnTo>
                  <a:pt x="40" y="82"/>
                </a:lnTo>
                <a:lnTo>
                  <a:pt x="48" y="82"/>
                </a:lnTo>
                <a:lnTo>
                  <a:pt x="55" y="82"/>
                </a:lnTo>
                <a:lnTo>
                  <a:pt x="65" y="82"/>
                </a:lnTo>
                <a:lnTo>
                  <a:pt x="74" y="82"/>
                </a:lnTo>
                <a:lnTo>
                  <a:pt x="86" y="82"/>
                </a:lnTo>
                <a:lnTo>
                  <a:pt x="97" y="82"/>
                </a:lnTo>
                <a:lnTo>
                  <a:pt x="108" y="82"/>
                </a:lnTo>
                <a:lnTo>
                  <a:pt x="133" y="82"/>
                </a:lnTo>
                <a:lnTo>
                  <a:pt x="156" y="80"/>
                </a:lnTo>
                <a:lnTo>
                  <a:pt x="204" y="78"/>
                </a:lnTo>
                <a:lnTo>
                  <a:pt x="251" y="74"/>
                </a:lnTo>
                <a:lnTo>
                  <a:pt x="299" y="71"/>
                </a:lnTo>
                <a:lnTo>
                  <a:pt x="310" y="69"/>
                </a:lnTo>
                <a:lnTo>
                  <a:pt x="323" y="67"/>
                </a:lnTo>
                <a:lnTo>
                  <a:pt x="339" y="67"/>
                </a:lnTo>
                <a:lnTo>
                  <a:pt x="354" y="65"/>
                </a:lnTo>
                <a:lnTo>
                  <a:pt x="371" y="63"/>
                </a:lnTo>
                <a:lnTo>
                  <a:pt x="390" y="61"/>
                </a:lnTo>
                <a:lnTo>
                  <a:pt x="409" y="59"/>
                </a:lnTo>
                <a:lnTo>
                  <a:pt x="430" y="57"/>
                </a:lnTo>
                <a:lnTo>
                  <a:pt x="451" y="55"/>
                </a:lnTo>
                <a:lnTo>
                  <a:pt x="474" y="54"/>
                </a:lnTo>
                <a:lnTo>
                  <a:pt x="497" y="52"/>
                </a:lnTo>
                <a:lnTo>
                  <a:pt x="521" y="50"/>
                </a:lnTo>
                <a:lnTo>
                  <a:pt x="548" y="48"/>
                </a:lnTo>
                <a:lnTo>
                  <a:pt x="575" y="44"/>
                </a:lnTo>
                <a:lnTo>
                  <a:pt x="601" y="42"/>
                </a:lnTo>
                <a:lnTo>
                  <a:pt x="632" y="40"/>
                </a:lnTo>
                <a:lnTo>
                  <a:pt x="660" y="38"/>
                </a:lnTo>
                <a:lnTo>
                  <a:pt x="687" y="36"/>
                </a:lnTo>
                <a:lnTo>
                  <a:pt x="713" y="34"/>
                </a:lnTo>
                <a:lnTo>
                  <a:pt x="738" y="33"/>
                </a:lnTo>
                <a:lnTo>
                  <a:pt x="761" y="29"/>
                </a:lnTo>
                <a:lnTo>
                  <a:pt x="784" y="27"/>
                </a:lnTo>
                <a:lnTo>
                  <a:pt x="803" y="25"/>
                </a:lnTo>
                <a:lnTo>
                  <a:pt x="822" y="23"/>
                </a:lnTo>
                <a:lnTo>
                  <a:pt x="841" y="21"/>
                </a:lnTo>
                <a:lnTo>
                  <a:pt x="856" y="19"/>
                </a:lnTo>
                <a:lnTo>
                  <a:pt x="871" y="17"/>
                </a:lnTo>
                <a:lnTo>
                  <a:pt x="885" y="17"/>
                </a:lnTo>
                <a:lnTo>
                  <a:pt x="896" y="15"/>
                </a:lnTo>
                <a:lnTo>
                  <a:pt x="906" y="14"/>
                </a:lnTo>
                <a:lnTo>
                  <a:pt x="913" y="12"/>
                </a:lnTo>
                <a:lnTo>
                  <a:pt x="921" y="12"/>
                </a:lnTo>
                <a:lnTo>
                  <a:pt x="944" y="6"/>
                </a:lnTo>
                <a:lnTo>
                  <a:pt x="966" y="2"/>
                </a:lnTo>
                <a:lnTo>
                  <a:pt x="991" y="0"/>
                </a:lnTo>
                <a:lnTo>
                  <a:pt x="1003" y="0"/>
                </a:lnTo>
                <a:lnTo>
                  <a:pt x="1014" y="0"/>
                </a:lnTo>
                <a:lnTo>
                  <a:pt x="1025" y="2"/>
                </a:lnTo>
                <a:lnTo>
                  <a:pt x="1037" y="4"/>
                </a:lnTo>
                <a:lnTo>
                  <a:pt x="1048" y="6"/>
                </a:lnTo>
                <a:lnTo>
                  <a:pt x="1058" y="10"/>
                </a:lnTo>
                <a:lnTo>
                  <a:pt x="1067" y="14"/>
                </a:lnTo>
                <a:lnTo>
                  <a:pt x="1077" y="17"/>
                </a:lnTo>
                <a:lnTo>
                  <a:pt x="1086" y="23"/>
                </a:lnTo>
                <a:lnTo>
                  <a:pt x="1096" y="29"/>
                </a:lnTo>
                <a:lnTo>
                  <a:pt x="1103" y="34"/>
                </a:lnTo>
                <a:lnTo>
                  <a:pt x="1109" y="40"/>
                </a:lnTo>
                <a:lnTo>
                  <a:pt x="1115" y="44"/>
                </a:lnTo>
                <a:lnTo>
                  <a:pt x="1119" y="48"/>
                </a:lnTo>
                <a:lnTo>
                  <a:pt x="1122" y="52"/>
                </a:lnTo>
                <a:lnTo>
                  <a:pt x="1124" y="54"/>
                </a:lnTo>
                <a:lnTo>
                  <a:pt x="1126" y="55"/>
                </a:lnTo>
                <a:lnTo>
                  <a:pt x="1128" y="57"/>
                </a:lnTo>
                <a:lnTo>
                  <a:pt x="1128" y="59"/>
                </a:lnTo>
                <a:lnTo>
                  <a:pt x="1128" y="61"/>
                </a:lnTo>
                <a:lnTo>
                  <a:pt x="1126" y="65"/>
                </a:lnTo>
                <a:lnTo>
                  <a:pt x="1124" y="67"/>
                </a:lnTo>
                <a:lnTo>
                  <a:pt x="1122" y="69"/>
                </a:lnTo>
                <a:lnTo>
                  <a:pt x="1120" y="71"/>
                </a:lnTo>
                <a:lnTo>
                  <a:pt x="1119" y="71"/>
                </a:lnTo>
                <a:lnTo>
                  <a:pt x="1117" y="73"/>
                </a:lnTo>
                <a:lnTo>
                  <a:pt x="1111" y="73"/>
                </a:lnTo>
                <a:lnTo>
                  <a:pt x="1105" y="74"/>
                </a:lnTo>
                <a:lnTo>
                  <a:pt x="1098" y="76"/>
                </a:lnTo>
                <a:lnTo>
                  <a:pt x="1090" y="76"/>
                </a:lnTo>
                <a:lnTo>
                  <a:pt x="1081" y="78"/>
                </a:lnTo>
                <a:lnTo>
                  <a:pt x="1069" y="78"/>
                </a:lnTo>
                <a:lnTo>
                  <a:pt x="1056" y="80"/>
                </a:lnTo>
                <a:lnTo>
                  <a:pt x="1042" y="80"/>
                </a:lnTo>
                <a:lnTo>
                  <a:pt x="1025" y="82"/>
                </a:lnTo>
                <a:lnTo>
                  <a:pt x="1008" y="84"/>
                </a:lnTo>
                <a:lnTo>
                  <a:pt x="991" y="84"/>
                </a:lnTo>
                <a:lnTo>
                  <a:pt x="970" y="86"/>
                </a:lnTo>
                <a:lnTo>
                  <a:pt x="949" y="86"/>
                </a:lnTo>
                <a:lnTo>
                  <a:pt x="926" y="88"/>
                </a:lnTo>
                <a:lnTo>
                  <a:pt x="904" y="88"/>
                </a:lnTo>
                <a:lnTo>
                  <a:pt x="881" y="90"/>
                </a:lnTo>
                <a:lnTo>
                  <a:pt x="860" y="92"/>
                </a:lnTo>
                <a:lnTo>
                  <a:pt x="839" y="92"/>
                </a:lnTo>
                <a:lnTo>
                  <a:pt x="818" y="93"/>
                </a:lnTo>
                <a:lnTo>
                  <a:pt x="799" y="93"/>
                </a:lnTo>
                <a:lnTo>
                  <a:pt x="780" y="95"/>
                </a:lnTo>
                <a:lnTo>
                  <a:pt x="761" y="95"/>
                </a:lnTo>
                <a:lnTo>
                  <a:pt x="744" y="97"/>
                </a:lnTo>
                <a:lnTo>
                  <a:pt x="727" y="97"/>
                </a:lnTo>
                <a:lnTo>
                  <a:pt x="711" y="97"/>
                </a:lnTo>
                <a:lnTo>
                  <a:pt x="696" y="97"/>
                </a:lnTo>
                <a:lnTo>
                  <a:pt x="683" y="99"/>
                </a:lnTo>
                <a:lnTo>
                  <a:pt x="668" y="99"/>
                </a:lnTo>
                <a:lnTo>
                  <a:pt x="656" y="99"/>
                </a:lnTo>
                <a:lnTo>
                  <a:pt x="643" y="99"/>
                </a:lnTo>
                <a:lnTo>
                  <a:pt x="643" y="99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5" name="Freeform 12"/>
          <p:cNvSpPr/>
          <p:nvPr/>
        </p:nvSpPr>
        <p:spPr bwMode="auto">
          <a:xfrm>
            <a:off x="1841664" y="2769936"/>
            <a:ext cx="190435" cy="393513"/>
          </a:xfrm>
          <a:custGeom>
            <a:gdLst>
              <a:gd name="T0" fmla="*/ 12 w 150"/>
              <a:gd name="T1" fmla="*/ 42 h 310"/>
              <a:gd name="T2" fmla="*/ 4 w 150"/>
              <a:gd name="T3" fmla="*/ 32 h 310"/>
              <a:gd name="T4" fmla="*/ 0 w 150"/>
              <a:gd name="T5" fmla="*/ 25 h 310"/>
              <a:gd name="T6" fmla="*/ 0 w 150"/>
              <a:gd name="T7" fmla="*/ 15 h 310"/>
              <a:gd name="T8" fmla="*/ 4 w 150"/>
              <a:gd name="T9" fmla="*/ 9 h 310"/>
              <a:gd name="T10" fmla="*/ 10 w 150"/>
              <a:gd name="T11" fmla="*/ 4 h 310"/>
              <a:gd name="T12" fmla="*/ 23 w 150"/>
              <a:gd name="T13" fmla="*/ 2 h 310"/>
              <a:gd name="T14" fmla="*/ 42 w 150"/>
              <a:gd name="T15" fmla="*/ 0 h 310"/>
              <a:gd name="T16" fmla="*/ 65 w 150"/>
              <a:gd name="T17" fmla="*/ 2 h 310"/>
              <a:gd name="T18" fmla="*/ 86 w 150"/>
              <a:gd name="T19" fmla="*/ 6 h 310"/>
              <a:gd name="T20" fmla="*/ 105 w 150"/>
              <a:gd name="T21" fmla="*/ 9 h 310"/>
              <a:gd name="T22" fmla="*/ 122 w 150"/>
              <a:gd name="T23" fmla="*/ 15 h 310"/>
              <a:gd name="T24" fmla="*/ 135 w 150"/>
              <a:gd name="T25" fmla="*/ 19 h 310"/>
              <a:gd name="T26" fmla="*/ 145 w 150"/>
              <a:gd name="T27" fmla="*/ 26 h 310"/>
              <a:gd name="T28" fmla="*/ 149 w 150"/>
              <a:gd name="T29" fmla="*/ 34 h 310"/>
              <a:gd name="T30" fmla="*/ 149 w 150"/>
              <a:gd name="T31" fmla="*/ 46 h 310"/>
              <a:gd name="T32" fmla="*/ 147 w 150"/>
              <a:gd name="T33" fmla="*/ 55 h 310"/>
              <a:gd name="T34" fmla="*/ 145 w 150"/>
              <a:gd name="T35" fmla="*/ 65 h 310"/>
              <a:gd name="T36" fmla="*/ 143 w 150"/>
              <a:gd name="T37" fmla="*/ 78 h 310"/>
              <a:gd name="T38" fmla="*/ 141 w 150"/>
              <a:gd name="T39" fmla="*/ 91 h 310"/>
              <a:gd name="T40" fmla="*/ 141 w 150"/>
              <a:gd name="T41" fmla="*/ 110 h 310"/>
              <a:gd name="T42" fmla="*/ 139 w 150"/>
              <a:gd name="T43" fmla="*/ 129 h 310"/>
              <a:gd name="T44" fmla="*/ 137 w 150"/>
              <a:gd name="T45" fmla="*/ 152 h 310"/>
              <a:gd name="T46" fmla="*/ 135 w 150"/>
              <a:gd name="T47" fmla="*/ 179 h 310"/>
              <a:gd name="T48" fmla="*/ 133 w 150"/>
              <a:gd name="T49" fmla="*/ 207 h 310"/>
              <a:gd name="T50" fmla="*/ 131 w 150"/>
              <a:gd name="T51" fmla="*/ 232 h 310"/>
              <a:gd name="T52" fmla="*/ 129 w 150"/>
              <a:gd name="T53" fmla="*/ 253 h 310"/>
              <a:gd name="T54" fmla="*/ 126 w 150"/>
              <a:gd name="T55" fmla="*/ 272 h 310"/>
              <a:gd name="T56" fmla="*/ 124 w 150"/>
              <a:gd name="T57" fmla="*/ 287 h 310"/>
              <a:gd name="T58" fmla="*/ 120 w 150"/>
              <a:gd name="T59" fmla="*/ 299 h 310"/>
              <a:gd name="T60" fmla="*/ 116 w 150"/>
              <a:gd name="T61" fmla="*/ 306 h 310"/>
              <a:gd name="T62" fmla="*/ 112 w 150"/>
              <a:gd name="T63" fmla="*/ 310 h 310"/>
              <a:gd name="T64" fmla="*/ 107 w 150"/>
              <a:gd name="T65" fmla="*/ 310 h 310"/>
              <a:gd name="T66" fmla="*/ 103 w 150"/>
              <a:gd name="T67" fmla="*/ 306 h 310"/>
              <a:gd name="T68" fmla="*/ 97 w 150"/>
              <a:gd name="T69" fmla="*/ 302 h 310"/>
              <a:gd name="T70" fmla="*/ 93 w 150"/>
              <a:gd name="T71" fmla="*/ 293 h 310"/>
              <a:gd name="T72" fmla="*/ 90 w 150"/>
              <a:gd name="T73" fmla="*/ 283 h 310"/>
              <a:gd name="T74" fmla="*/ 86 w 150"/>
              <a:gd name="T75" fmla="*/ 270 h 310"/>
              <a:gd name="T76" fmla="*/ 82 w 150"/>
              <a:gd name="T77" fmla="*/ 255 h 310"/>
              <a:gd name="T78" fmla="*/ 80 w 150"/>
              <a:gd name="T79" fmla="*/ 238 h 310"/>
              <a:gd name="T80" fmla="*/ 76 w 150"/>
              <a:gd name="T81" fmla="*/ 209 h 310"/>
              <a:gd name="T82" fmla="*/ 69 w 150"/>
              <a:gd name="T83" fmla="*/ 173 h 310"/>
              <a:gd name="T84" fmla="*/ 63 w 150"/>
              <a:gd name="T85" fmla="*/ 143 h 310"/>
              <a:gd name="T86" fmla="*/ 55 w 150"/>
              <a:gd name="T87" fmla="*/ 116 h 310"/>
              <a:gd name="T88" fmla="*/ 50 w 150"/>
              <a:gd name="T89" fmla="*/ 93 h 310"/>
              <a:gd name="T90" fmla="*/ 44 w 150"/>
              <a:gd name="T91" fmla="*/ 74 h 310"/>
              <a:gd name="T92" fmla="*/ 34 w 150"/>
              <a:gd name="T93" fmla="*/ 59 h 310"/>
              <a:gd name="T94" fmla="*/ 23 w 150"/>
              <a:gd name="T95" fmla="*/ 49 h 310"/>
              <a:gd name="T96" fmla="*/ 15 w 150"/>
              <a:gd name="T97" fmla="*/ 46 h 3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150" h="310">
                <a:moveTo>
                  <a:pt x="15" y="46"/>
                </a:moveTo>
                <a:lnTo>
                  <a:pt x="12" y="42"/>
                </a:lnTo>
                <a:lnTo>
                  <a:pt x="8" y="38"/>
                </a:lnTo>
                <a:lnTo>
                  <a:pt x="4" y="32"/>
                </a:lnTo>
                <a:lnTo>
                  <a:pt x="2" y="28"/>
                </a:lnTo>
                <a:lnTo>
                  <a:pt x="0" y="25"/>
                </a:lnTo>
                <a:lnTo>
                  <a:pt x="0" y="19"/>
                </a:lnTo>
                <a:lnTo>
                  <a:pt x="0" y="15"/>
                </a:lnTo>
                <a:lnTo>
                  <a:pt x="2" y="11"/>
                </a:lnTo>
                <a:lnTo>
                  <a:pt x="4" y="9"/>
                </a:lnTo>
                <a:lnTo>
                  <a:pt x="6" y="6"/>
                </a:lnTo>
                <a:lnTo>
                  <a:pt x="10" y="4"/>
                </a:lnTo>
                <a:lnTo>
                  <a:pt x="15" y="2"/>
                </a:lnTo>
                <a:lnTo>
                  <a:pt x="23" y="2"/>
                </a:lnTo>
                <a:lnTo>
                  <a:pt x="32" y="0"/>
                </a:lnTo>
                <a:lnTo>
                  <a:pt x="42" y="0"/>
                </a:lnTo>
                <a:lnTo>
                  <a:pt x="53" y="0"/>
                </a:lnTo>
                <a:lnTo>
                  <a:pt x="65" y="2"/>
                </a:lnTo>
                <a:lnTo>
                  <a:pt x="76" y="4"/>
                </a:lnTo>
                <a:lnTo>
                  <a:pt x="86" y="6"/>
                </a:lnTo>
                <a:lnTo>
                  <a:pt x="95" y="7"/>
                </a:lnTo>
                <a:lnTo>
                  <a:pt x="105" y="9"/>
                </a:lnTo>
                <a:lnTo>
                  <a:pt x="112" y="11"/>
                </a:lnTo>
                <a:lnTo>
                  <a:pt x="122" y="15"/>
                </a:lnTo>
                <a:lnTo>
                  <a:pt x="129" y="17"/>
                </a:lnTo>
                <a:lnTo>
                  <a:pt x="135" y="19"/>
                </a:lnTo>
                <a:lnTo>
                  <a:pt x="141" y="23"/>
                </a:lnTo>
                <a:lnTo>
                  <a:pt x="145" y="26"/>
                </a:lnTo>
                <a:lnTo>
                  <a:pt x="147" y="30"/>
                </a:lnTo>
                <a:lnTo>
                  <a:pt x="149" y="34"/>
                </a:lnTo>
                <a:lnTo>
                  <a:pt x="150" y="40"/>
                </a:lnTo>
                <a:lnTo>
                  <a:pt x="149" y="46"/>
                </a:lnTo>
                <a:lnTo>
                  <a:pt x="147" y="51"/>
                </a:lnTo>
                <a:lnTo>
                  <a:pt x="147" y="55"/>
                </a:lnTo>
                <a:lnTo>
                  <a:pt x="145" y="59"/>
                </a:lnTo>
                <a:lnTo>
                  <a:pt x="145" y="65"/>
                </a:lnTo>
                <a:lnTo>
                  <a:pt x="143" y="70"/>
                </a:lnTo>
                <a:lnTo>
                  <a:pt x="143" y="78"/>
                </a:lnTo>
                <a:lnTo>
                  <a:pt x="143" y="84"/>
                </a:lnTo>
                <a:lnTo>
                  <a:pt x="141" y="91"/>
                </a:lnTo>
                <a:lnTo>
                  <a:pt x="141" y="101"/>
                </a:lnTo>
                <a:lnTo>
                  <a:pt x="141" y="110"/>
                </a:lnTo>
                <a:lnTo>
                  <a:pt x="139" y="120"/>
                </a:lnTo>
                <a:lnTo>
                  <a:pt x="139" y="129"/>
                </a:lnTo>
                <a:lnTo>
                  <a:pt x="139" y="141"/>
                </a:lnTo>
                <a:lnTo>
                  <a:pt x="137" y="152"/>
                </a:lnTo>
                <a:lnTo>
                  <a:pt x="137" y="165"/>
                </a:lnTo>
                <a:lnTo>
                  <a:pt x="135" y="179"/>
                </a:lnTo>
                <a:lnTo>
                  <a:pt x="135" y="192"/>
                </a:lnTo>
                <a:lnTo>
                  <a:pt x="133" y="207"/>
                </a:lnTo>
                <a:lnTo>
                  <a:pt x="133" y="221"/>
                </a:lnTo>
                <a:lnTo>
                  <a:pt x="131" y="232"/>
                </a:lnTo>
                <a:lnTo>
                  <a:pt x="129" y="243"/>
                </a:lnTo>
                <a:lnTo>
                  <a:pt x="129" y="253"/>
                </a:lnTo>
                <a:lnTo>
                  <a:pt x="128" y="264"/>
                </a:lnTo>
                <a:lnTo>
                  <a:pt x="126" y="272"/>
                </a:lnTo>
                <a:lnTo>
                  <a:pt x="124" y="280"/>
                </a:lnTo>
                <a:lnTo>
                  <a:pt x="124" y="287"/>
                </a:lnTo>
                <a:lnTo>
                  <a:pt x="122" y="293"/>
                </a:lnTo>
                <a:lnTo>
                  <a:pt x="120" y="299"/>
                </a:lnTo>
                <a:lnTo>
                  <a:pt x="118" y="302"/>
                </a:lnTo>
                <a:lnTo>
                  <a:pt x="116" y="306"/>
                </a:lnTo>
                <a:lnTo>
                  <a:pt x="114" y="308"/>
                </a:lnTo>
                <a:lnTo>
                  <a:pt x="112" y="310"/>
                </a:lnTo>
                <a:lnTo>
                  <a:pt x="110" y="310"/>
                </a:lnTo>
                <a:lnTo>
                  <a:pt x="107" y="310"/>
                </a:lnTo>
                <a:lnTo>
                  <a:pt x="105" y="308"/>
                </a:lnTo>
                <a:lnTo>
                  <a:pt x="103" y="306"/>
                </a:lnTo>
                <a:lnTo>
                  <a:pt x="101" y="304"/>
                </a:lnTo>
                <a:lnTo>
                  <a:pt x="97" y="302"/>
                </a:lnTo>
                <a:lnTo>
                  <a:pt x="95" y="299"/>
                </a:lnTo>
                <a:lnTo>
                  <a:pt x="93" y="293"/>
                </a:lnTo>
                <a:lnTo>
                  <a:pt x="91" y="289"/>
                </a:lnTo>
                <a:lnTo>
                  <a:pt x="90" y="283"/>
                </a:lnTo>
                <a:lnTo>
                  <a:pt x="88" y="278"/>
                </a:lnTo>
                <a:lnTo>
                  <a:pt x="86" y="270"/>
                </a:lnTo>
                <a:lnTo>
                  <a:pt x="84" y="262"/>
                </a:lnTo>
                <a:lnTo>
                  <a:pt x="82" y="255"/>
                </a:lnTo>
                <a:lnTo>
                  <a:pt x="80" y="247"/>
                </a:lnTo>
                <a:lnTo>
                  <a:pt x="80" y="238"/>
                </a:lnTo>
                <a:lnTo>
                  <a:pt x="78" y="228"/>
                </a:lnTo>
                <a:lnTo>
                  <a:pt x="76" y="209"/>
                </a:lnTo>
                <a:lnTo>
                  <a:pt x="72" y="190"/>
                </a:lnTo>
                <a:lnTo>
                  <a:pt x="69" y="173"/>
                </a:lnTo>
                <a:lnTo>
                  <a:pt x="65" y="158"/>
                </a:lnTo>
                <a:lnTo>
                  <a:pt x="63" y="143"/>
                </a:lnTo>
                <a:lnTo>
                  <a:pt x="59" y="129"/>
                </a:lnTo>
                <a:lnTo>
                  <a:pt x="55" y="116"/>
                </a:lnTo>
                <a:lnTo>
                  <a:pt x="53" y="104"/>
                </a:lnTo>
                <a:lnTo>
                  <a:pt x="50" y="93"/>
                </a:lnTo>
                <a:lnTo>
                  <a:pt x="48" y="84"/>
                </a:lnTo>
                <a:lnTo>
                  <a:pt x="44" y="74"/>
                </a:lnTo>
                <a:lnTo>
                  <a:pt x="38" y="66"/>
                </a:lnTo>
                <a:lnTo>
                  <a:pt x="34" y="59"/>
                </a:lnTo>
                <a:lnTo>
                  <a:pt x="29" y="53"/>
                </a:lnTo>
                <a:lnTo>
                  <a:pt x="23" y="49"/>
                </a:lnTo>
                <a:lnTo>
                  <a:pt x="15" y="46"/>
                </a:lnTo>
                <a:lnTo>
                  <a:pt x="15" y="46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6" name="Freeform 13"/>
          <p:cNvSpPr/>
          <p:nvPr/>
        </p:nvSpPr>
        <p:spPr bwMode="auto">
          <a:xfrm>
            <a:off x="2420581" y="2676000"/>
            <a:ext cx="236139" cy="459521"/>
          </a:xfrm>
          <a:custGeom>
            <a:gdLst>
              <a:gd name="T0" fmla="*/ 30 w 186"/>
              <a:gd name="T1" fmla="*/ 32 h 361"/>
              <a:gd name="T2" fmla="*/ 22 w 186"/>
              <a:gd name="T3" fmla="*/ 21 h 361"/>
              <a:gd name="T4" fmla="*/ 22 w 186"/>
              <a:gd name="T5" fmla="*/ 11 h 361"/>
              <a:gd name="T6" fmla="*/ 30 w 186"/>
              <a:gd name="T7" fmla="*/ 5 h 361"/>
              <a:gd name="T8" fmla="*/ 42 w 186"/>
              <a:gd name="T9" fmla="*/ 2 h 361"/>
              <a:gd name="T10" fmla="*/ 57 w 186"/>
              <a:gd name="T11" fmla="*/ 0 h 361"/>
              <a:gd name="T12" fmla="*/ 76 w 186"/>
              <a:gd name="T13" fmla="*/ 3 h 361"/>
              <a:gd name="T14" fmla="*/ 102 w 186"/>
              <a:gd name="T15" fmla="*/ 9 h 361"/>
              <a:gd name="T16" fmla="*/ 125 w 186"/>
              <a:gd name="T17" fmla="*/ 17 h 361"/>
              <a:gd name="T18" fmla="*/ 140 w 186"/>
              <a:gd name="T19" fmla="*/ 24 h 361"/>
              <a:gd name="T20" fmla="*/ 152 w 186"/>
              <a:gd name="T21" fmla="*/ 30 h 361"/>
              <a:gd name="T22" fmla="*/ 161 w 186"/>
              <a:gd name="T23" fmla="*/ 34 h 361"/>
              <a:gd name="T24" fmla="*/ 175 w 186"/>
              <a:gd name="T25" fmla="*/ 41 h 361"/>
              <a:gd name="T26" fmla="*/ 184 w 186"/>
              <a:gd name="T27" fmla="*/ 51 h 361"/>
              <a:gd name="T28" fmla="*/ 186 w 186"/>
              <a:gd name="T29" fmla="*/ 62 h 361"/>
              <a:gd name="T30" fmla="*/ 184 w 186"/>
              <a:gd name="T31" fmla="*/ 74 h 361"/>
              <a:gd name="T32" fmla="*/ 180 w 186"/>
              <a:gd name="T33" fmla="*/ 83 h 361"/>
              <a:gd name="T34" fmla="*/ 173 w 186"/>
              <a:gd name="T35" fmla="*/ 93 h 361"/>
              <a:gd name="T36" fmla="*/ 165 w 186"/>
              <a:gd name="T37" fmla="*/ 100 h 361"/>
              <a:gd name="T38" fmla="*/ 159 w 186"/>
              <a:gd name="T39" fmla="*/ 110 h 361"/>
              <a:gd name="T40" fmla="*/ 152 w 186"/>
              <a:gd name="T41" fmla="*/ 121 h 361"/>
              <a:gd name="T42" fmla="*/ 144 w 186"/>
              <a:gd name="T43" fmla="*/ 137 h 361"/>
              <a:gd name="T44" fmla="*/ 135 w 186"/>
              <a:gd name="T45" fmla="*/ 154 h 361"/>
              <a:gd name="T46" fmla="*/ 123 w 186"/>
              <a:gd name="T47" fmla="*/ 175 h 361"/>
              <a:gd name="T48" fmla="*/ 112 w 186"/>
              <a:gd name="T49" fmla="*/ 198 h 361"/>
              <a:gd name="T50" fmla="*/ 99 w 186"/>
              <a:gd name="T51" fmla="*/ 224 h 361"/>
              <a:gd name="T52" fmla="*/ 85 w 186"/>
              <a:gd name="T53" fmla="*/ 253 h 361"/>
              <a:gd name="T54" fmla="*/ 70 w 186"/>
              <a:gd name="T55" fmla="*/ 279 h 361"/>
              <a:gd name="T56" fmla="*/ 57 w 186"/>
              <a:gd name="T57" fmla="*/ 302 h 361"/>
              <a:gd name="T58" fmla="*/ 45 w 186"/>
              <a:gd name="T59" fmla="*/ 321 h 361"/>
              <a:gd name="T60" fmla="*/ 36 w 186"/>
              <a:gd name="T61" fmla="*/ 336 h 361"/>
              <a:gd name="T62" fmla="*/ 26 w 186"/>
              <a:gd name="T63" fmla="*/ 348 h 361"/>
              <a:gd name="T64" fmla="*/ 19 w 186"/>
              <a:gd name="T65" fmla="*/ 357 h 361"/>
              <a:gd name="T66" fmla="*/ 13 w 186"/>
              <a:gd name="T67" fmla="*/ 361 h 361"/>
              <a:gd name="T68" fmla="*/ 7 w 186"/>
              <a:gd name="T69" fmla="*/ 361 h 361"/>
              <a:gd name="T70" fmla="*/ 3 w 186"/>
              <a:gd name="T71" fmla="*/ 361 h 361"/>
              <a:gd name="T72" fmla="*/ 0 w 186"/>
              <a:gd name="T73" fmla="*/ 355 h 361"/>
              <a:gd name="T74" fmla="*/ 0 w 186"/>
              <a:gd name="T75" fmla="*/ 348 h 361"/>
              <a:gd name="T76" fmla="*/ 2 w 186"/>
              <a:gd name="T77" fmla="*/ 336 h 361"/>
              <a:gd name="T78" fmla="*/ 3 w 186"/>
              <a:gd name="T79" fmla="*/ 323 h 361"/>
              <a:gd name="T80" fmla="*/ 7 w 186"/>
              <a:gd name="T81" fmla="*/ 306 h 361"/>
              <a:gd name="T82" fmla="*/ 13 w 186"/>
              <a:gd name="T83" fmla="*/ 285 h 361"/>
              <a:gd name="T84" fmla="*/ 24 w 186"/>
              <a:gd name="T85" fmla="*/ 249 h 361"/>
              <a:gd name="T86" fmla="*/ 36 w 186"/>
              <a:gd name="T87" fmla="*/ 207 h 361"/>
              <a:gd name="T88" fmla="*/ 45 w 186"/>
              <a:gd name="T89" fmla="*/ 169 h 361"/>
              <a:gd name="T90" fmla="*/ 53 w 186"/>
              <a:gd name="T91" fmla="*/ 135 h 361"/>
              <a:gd name="T92" fmla="*/ 57 w 186"/>
              <a:gd name="T93" fmla="*/ 106 h 361"/>
              <a:gd name="T94" fmla="*/ 57 w 186"/>
              <a:gd name="T95" fmla="*/ 81 h 361"/>
              <a:gd name="T96" fmla="*/ 51 w 186"/>
              <a:gd name="T97" fmla="*/ 61 h 361"/>
              <a:gd name="T98" fmla="*/ 43 w 186"/>
              <a:gd name="T99" fmla="*/ 45 h 361"/>
              <a:gd name="T100" fmla="*/ 36 w 186"/>
              <a:gd name="T101" fmla="*/ 38 h 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86" h="361">
                <a:moveTo>
                  <a:pt x="36" y="38"/>
                </a:moveTo>
                <a:lnTo>
                  <a:pt x="30" y="32"/>
                </a:lnTo>
                <a:lnTo>
                  <a:pt x="26" y="26"/>
                </a:lnTo>
                <a:lnTo>
                  <a:pt x="22" y="21"/>
                </a:lnTo>
                <a:lnTo>
                  <a:pt x="22" y="15"/>
                </a:lnTo>
                <a:lnTo>
                  <a:pt x="22" y="11"/>
                </a:lnTo>
                <a:lnTo>
                  <a:pt x="26" y="7"/>
                </a:lnTo>
                <a:lnTo>
                  <a:pt x="30" y="5"/>
                </a:lnTo>
                <a:lnTo>
                  <a:pt x="36" y="2"/>
                </a:lnTo>
                <a:lnTo>
                  <a:pt x="42" y="2"/>
                </a:lnTo>
                <a:lnTo>
                  <a:pt x="47" y="0"/>
                </a:lnTo>
                <a:lnTo>
                  <a:pt x="57" y="0"/>
                </a:lnTo>
                <a:lnTo>
                  <a:pt x="64" y="2"/>
                </a:lnTo>
                <a:lnTo>
                  <a:pt x="76" y="3"/>
                </a:lnTo>
                <a:lnTo>
                  <a:pt x="89" y="7"/>
                </a:lnTo>
                <a:lnTo>
                  <a:pt x="102" y="9"/>
                </a:lnTo>
                <a:lnTo>
                  <a:pt x="118" y="15"/>
                </a:lnTo>
                <a:lnTo>
                  <a:pt x="125" y="17"/>
                </a:lnTo>
                <a:lnTo>
                  <a:pt x="133" y="21"/>
                </a:lnTo>
                <a:lnTo>
                  <a:pt x="140" y="24"/>
                </a:lnTo>
                <a:lnTo>
                  <a:pt x="146" y="26"/>
                </a:lnTo>
                <a:lnTo>
                  <a:pt x="152" y="30"/>
                </a:lnTo>
                <a:lnTo>
                  <a:pt x="158" y="32"/>
                </a:lnTo>
                <a:lnTo>
                  <a:pt x="161" y="34"/>
                </a:lnTo>
                <a:lnTo>
                  <a:pt x="167" y="38"/>
                </a:lnTo>
                <a:lnTo>
                  <a:pt x="175" y="41"/>
                </a:lnTo>
                <a:lnTo>
                  <a:pt x="180" y="47"/>
                </a:lnTo>
                <a:lnTo>
                  <a:pt x="184" y="51"/>
                </a:lnTo>
                <a:lnTo>
                  <a:pt x="186" y="55"/>
                </a:lnTo>
                <a:lnTo>
                  <a:pt x="186" y="62"/>
                </a:lnTo>
                <a:lnTo>
                  <a:pt x="186" y="68"/>
                </a:lnTo>
                <a:lnTo>
                  <a:pt x="184" y="74"/>
                </a:lnTo>
                <a:lnTo>
                  <a:pt x="182" y="78"/>
                </a:lnTo>
                <a:lnTo>
                  <a:pt x="180" y="83"/>
                </a:lnTo>
                <a:lnTo>
                  <a:pt x="177" y="87"/>
                </a:lnTo>
                <a:lnTo>
                  <a:pt x="173" y="93"/>
                </a:lnTo>
                <a:lnTo>
                  <a:pt x="169" y="97"/>
                </a:lnTo>
                <a:lnTo>
                  <a:pt x="165" y="100"/>
                </a:lnTo>
                <a:lnTo>
                  <a:pt x="163" y="104"/>
                </a:lnTo>
                <a:lnTo>
                  <a:pt x="159" y="110"/>
                </a:lnTo>
                <a:lnTo>
                  <a:pt x="156" y="116"/>
                </a:lnTo>
                <a:lnTo>
                  <a:pt x="152" y="121"/>
                </a:lnTo>
                <a:lnTo>
                  <a:pt x="148" y="129"/>
                </a:lnTo>
                <a:lnTo>
                  <a:pt x="144" y="137"/>
                </a:lnTo>
                <a:lnTo>
                  <a:pt x="140" y="144"/>
                </a:lnTo>
                <a:lnTo>
                  <a:pt x="135" y="154"/>
                </a:lnTo>
                <a:lnTo>
                  <a:pt x="129" y="163"/>
                </a:lnTo>
                <a:lnTo>
                  <a:pt x="123" y="175"/>
                </a:lnTo>
                <a:lnTo>
                  <a:pt x="118" y="186"/>
                </a:lnTo>
                <a:lnTo>
                  <a:pt x="112" y="198"/>
                </a:lnTo>
                <a:lnTo>
                  <a:pt x="106" y="211"/>
                </a:lnTo>
                <a:lnTo>
                  <a:pt x="99" y="224"/>
                </a:lnTo>
                <a:lnTo>
                  <a:pt x="93" y="237"/>
                </a:lnTo>
                <a:lnTo>
                  <a:pt x="85" y="253"/>
                </a:lnTo>
                <a:lnTo>
                  <a:pt x="78" y="266"/>
                </a:lnTo>
                <a:lnTo>
                  <a:pt x="70" y="279"/>
                </a:lnTo>
                <a:lnTo>
                  <a:pt x="62" y="291"/>
                </a:lnTo>
                <a:lnTo>
                  <a:pt x="57" y="302"/>
                </a:lnTo>
                <a:lnTo>
                  <a:pt x="51" y="314"/>
                </a:lnTo>
                <a:lnTo>
                  <a:pt x="45" y="321"/>
                </a:lnTo>
                <a:lnTo>
                  <a:pt x="40" y="331"/>
                </a:lnTo>
                <a:lnTo>
                  <a:pt x="36" y="336"/>
                </a:lnTo>
                <a:lnTo>
                  <a:pt x="30" y="344"/>
                </a:lnTo>
                <a:lnTo>
                  <a:pt x="26" y="348"/>
                </a:lnTo>
                <a:lnTo>
                  <a:pt x="22" y="354"/>
                </a:lnTo>
                <a:lnTo>
                  <a:pt x="19" y="357"/>
                </a:lnTo>
                <a:lnTo>
                  <a:pt x="17" y="359"/>
                </a:lnTo>
                <a:lnTo>
                  <a:pt x="13" y="361"/>
                </a:lnTo>
                <a:lnTo>
                  <a:pt x="11" y="361"/>
                </a:lnTo>
                <a:lnTo>
                  <a:pt x="7" y="361"/>
                </a:lnTo>
                <a:lnTo>
                  <a:pt x="5" y="361"/>
                </a:lnTo>
                <a:lnTo>
                  <a:pt x="3" y="361"/>
                </a:lnTo>
                <a:lnTo>
                  <a:pt x="2" y="359"/>
                </a:lnTo>
                <a:lnTo>
                  <a:pt x="0" y="355"/>
                </a:lnTo>
                <a:lnTo>
                  <a:pt x="0" y="352"/>
                </a:lnTo>
                <a:lnTo>
                  <a:pt x="0" y="348"/>
                </a:lnTo>
                <a:lnTo>
                  <a:pt x="0" y="344"/>
                </a:lnTo>
                <a:lnTo>
                  <a:pt x="2" y="336"/>
                </a:lnTo>
                <a:lnTo>
                  <a:pt x="2" y="331"/>
                </a:lnTo>
                <a:lnTo>
                  <a:pt x="3" y="323"/>
                </a:lnTo>
                <a:lnTo>
                  <a:pt x="5" y="314"/>
                </a:lnTo>
                <a:lnTo>
                  <a:pt x="7" y="306"/>
                </a:lnTo>
                <a:lnTo>
                  <a:pt x="11" y="295"/>
                </a:lnTo>
                <a:lnTo>
                  <a:pt x="13" y="285"/>
                </a:lnTo>
                <a:lnTo>
                  <a:pt x="17" y="272"/>
                </a:lnTo>
                <a:lnTo>
                  <a:pt x="24" y="249"/>
                </a:lnTo>
                <a:lnTo>
                  <a:pt x="30" y="228"/>
                </a:lnTo>
                <a:lnTo>
                  <a:pt x="36" y="207"/>
                </a:lnTo>
                <a:lnTo>
                  <a:pt x="42" y="188"/>
                </a:lnTo>
                <a:lnTo>
                  <a:pt x="45" y="169"/>
                </a:lnTo>
                <a:lnTo>
                  <a:pt x="49" y="152"/>
                </a:lnTo>
                <a:lnTo>
                  <a:pt x="53" y="135"/>
                </a:lnTo>
                <a:lnTo>
                  <a:pt x="55" y="120"/>
                </a:lnTo>
                <a:lnTo>
                  <a:pt x="57" y="106"/>
                </a:lnTo>
                <a:lnTo>
                  <a:pt x="57" y="93"/>
                </a:lnTo>
                <a:lnTo>
                  <a:pt x="57" y="81"/>
                </a:lnTo>
                <a:lnTo>
                  <a:pt x="55" y="70"/>
                </a:lnTo>
                <a:lnTo>
                  <a:pt x="51" y="61"/>
                </a:lnTo>
                <a:lnTo>
                  <a:pt x="47" y="53"/>
                </a:lnTo>
                <a:lnTo>
                  <a:pt x="43" y="45"/>
                </a:lnTo>
                <a:lnTo>
                  <a:pt x="36" y="38"/>
                </a:lnTo>
                <a:lnTo>
                  <a:pt x="36" y="38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7" name="Freeform 14"/>
          <p:cNvSpPr/>
          <p:nvPr/>
        </p:nvSpPr>
        <p:spPr bwMode="auto">
          <a:xfrm>
            <a:off x="1536971" y="3617892"/>
            <a:ext cx="1284792" cy="195487"/>
          </a:xfrm>
          <a:custGeom>
            <a:gdLst>
              <a:gd name="T0" fmla="*/ 556 w 1012"/>
              <a:gd name="T1" fmla="*/ 40 h 154"/>
              <a:gd name="T2" fmla="*/ 615 w 1012"/>
              <a:gd name="T3" fmla="*/ 30 h 154"/>
              <a:gd name="T4" fmla="*/ 670 w 1012"/>
              <a:gd name="T5" fmla="*/ 21 h 154"/>
              <a:gd name="T6" fmla="*/ 721 w 1012"/>
              <a:gd name="T7" fmla="*/ 15 h 154"/>
              <a:gd name="T8" fmla="*/ 767 w 1012"/>
              <a:gd name="T9" fmla="*/ 9 h 154"/>
              <a:gd name="T10" fmla="*/ 807 w 1012"/>
              <a:gd name="T11" fmla="*/ 5 h 154"/>
              <a:gd name="T12" fmla="*/ 843 w 1012"/>
              <a:gd name="T13" fmla="*/ 2 h 154"/>
              <a:gd name="T14" fmla="*/ 874 w 1012"/>
              <a:gd name="T15" fmla="*/ 0 h 154"/>
              <a:gd name="T16" fmla="*/ 898 w 1012"/>
              <a:gd name="T17" fmla="*/ 0 h 154"/>
              <a:gd name="T18" fmla="*/ 919 w 1012"/>
              <a:gd name="T19" fmla="*/ 0 h 154"/>
              <a:gd name="T20" fmla="*/ 934 w 1012"/>
              <a:gd name="T21" fmla="*/ 0 h 154"/>
              <a:gd name="T22" fmla="*/ 976 w 1012"/>
              <a:gd name="T23" fmla="*/ 13 h 154"/>
              <a:gd name="T24" fmla="*/ 1001 w 1012"/>
              <a:gd name="T25" fmla="*/ 26 h 154"/>
              <a:gd name="T26" fmla="*/ 1011 w 1012"/>
              <a:gd name="T27" fmla="*/ 40 h 154"/>
              <a:gd name="T28" fmla="*/ 1011 w 1012"/>
              <a:gd name="T29" fmla="*/ 53 h 154"/>
              <a:gd name="T30" fmla="*/ 997 w 1012"/>
              <a:gd name="T31" fmla="*/ 63 h 154"/>
              <a:gd name="T32" fmla="*/ 974 w 1012"/>
              <a:gd name="T33" fmla="*/ 72 h 154"/>
              <a:gd name="T34" fmla="*/ 944 w 1012"/>
              <a:gd name="T35" fmla="*/ 78 h 154"/>
              <a:gd name="T36" fmla="*/ 921 w 1012"/>
              <a:gd name="T37" fmla="*/ 80 h 154"/>
              <a:gd name="T38" fmla="*/ 895 w 1012"/>
              <a:gd name="T39" fmla="*/ 78 h 154"/>
              <a:gd name="T40" fmla="*/ 841 w 1012"/>
              <a:gd name="T41" fmla="*/ 74 h 154"/>
              <a:gd name="T42" fmla="*/ 778 w 1012"/>
              <a:gd name="T43" fmla="*/ 72 h 154"/>
              <a:gd name="T44" fmla="*/ 721 w 1012"/>
              <a:gd name="T45" fmla="*/ 76 h 154"/>
              <a:gd name="T46" fmla="*/ 683 w 1012"/>
              <a:gd name="T47" fmla="*/ 82 h 154"/>
              <a:gd name="T48" fmla="*/ 632 w 1012"/>
              <a:gd name="T49" fmla="*/ 87 h 154"/>
              <a:gd name="T50" fmla="*/ 569 w 1012"/>
              <a:gd name="T51" fmla="*/ 97 h 154"/>
              <a:gd name="T52" fmla="*/ 493 w 1012"/>
              <a:gd name="T53" fmla="*/ 106 h 154"/>
              <a:gd name="T54" fmla="*/ 402 w 1012"/>
              <a:gd name="T55" fmla="*/ 120 h 154"/>
              <a:gd name="T56" fmla="*/ 303 w 1012"/>
              <a:gd name="T57" fmla="*/ 133 h 154"/>
              <a:gd name="T58" fmla="*/ 221 w 1012"/>
              <a:gd name="T59" fmla="*/ 143 h 154"/>
              <a:gd name="T60" fmla="*/ 164 w 1012"/>
              <a:gd name="T61" fmla="*/ 148 h 154"/>
              <a:gd name="T62" fmla="*/ 136 w 1012"/>
              <a:gd name="T63" fmla="*/ 152 h 154"/>
              <a:gd name="T64" fmla="*/ 111 w 1012"/>
              <a:gd name="T65" fmla="*/ 154 h 154"/>
              <a:gd name="T66" fmla="*/ 92 w 1012"/>
              <a:gd name="T67" fmla="*/ 154 h 154"/>
              <a:gd name="T68" fmla="*/ 77 w 1012"/>
              <a:gd name="T69" fmla="*/ 154 h 154"/>
              <a:gd name="T70" fmla="*/ 65 w 1012"/>
              <a:gd name="T71" fmla="*/ 154 h 154"/>
              <a:gd name="T72" fmla="*/ 52 w 1012"/>
              <a:gd name="T73" fmla="*/ 150 h 154"/>
              <a:gd name="T74" fmla="*/ 29 w 1012"/>
              <a:gd name="T75" fmla="*/ 144 h 154"/>
              <a:gd name="T76" fmla="*/ 14 w 1012"/>
              <a:gd name="T77" fmla="*/ 133 h 154"/>
              <a:gd name="T78" fmla="*/ 2 w 1012"/>
              <a:gd name="T79" fmla="*/ 122 h 154"/>
              <a:gd name="T80" fmla="*/ 2 w 1012"/>
              <a:gd name="T81" fmla="*/ 114 h 154"/>
              <a:gd name="T82" fmla="*/ 10 w 1012"/>
              <a:gd name="T83" fmla="*/ 106 h 154"/>
              <a:gd name="T84" fmla="*/ 19 w 1012"/>
              <a:gd name="T85" fmla="*/ 106 h 154"/>
              <a:gd name="T86" fmla="*/ 35 w 1012"/>
              <a:gd name="T87" fmla="*/ 104 h 154"/>
              <a:gd name="T88" fmla="*/ 63 w 1012"/>
              <a:gd name="T89" fmla="*/ 101 h 154"/>
              <a:gd name="T90" fmla="*/ 86 w 1012"/>
              <a:gd name="T91" fmla="*/ 101 h 154"/>
              <a:gd name="T92" fmla="*/ 116 w 1012"/>
              <a:gd name="T93" fmla="*/ 101 h 154"/>
              <a:gd name="T94" fmla="*/ 128 w 1012"/>
              <a:gd name="T95" fmla="*/ 101 h 154"/>
              <a:gd name="T96" fmla="*/ 145 w 1012"/>
              <a:gd name="T97" fmla="*/ 99 h 154"/>
              <a:gd name="T98" fmla="*/ 168 w 1012"/>
              <a:gd name="T99" fmla="*/ 97 h 154"/>
              <a:gd name="T100" fmla="*/ 194 w 1012"/>
              <a:gd name="T101" fmla="*/ 93 h 154"/>
              <a:gd name="T102" fmla="*/ 227 w 1012"/>
              <a:gd name="T103" fmla="*/ 89 h 154"/>
              <a:gd name="T104" fmla="*/ 265 w 1012"/>
              <a:gd name="T105" fmla="*/ 84 h 154"/>
              <a:gd name="T106" fmla="*/ 309 w 1012"/>
              <a:gd name="T107" fmla="*/ 78 h 154"/>
              <a:gd name="T108" fmla="*/ 358 w 1012"/>
              <a:gd name="T109" fmla="*/ 70 h 154"/>
              <a:gd name="T110" fmla="*/ 411 w 1012"/>
              <a:gd name="T111" fmla="*/ 63 h 154"/>
              <a:gd name="T112" fmla="*/ 470 w 1012"/>
              <a:gd name="T113" fmla="*/ 53 h 154"/>
              <a:gd name="T114" fmla="*/ 514 w 1012"/>
              <a:gd name="T115" fmla="*/ 47 h 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012" h="154">
                <a:moveTo>
                  <a:pt x="514" y="47"/>
                </a:moveTo>
                <a:lnTo>
                  <a:pt x="535" y="44"/>
                </a:lnTo>
                <a:lnTo>
                  <a:pt x="556" y="40"/>
                </a:lnTo>
                <a:lnTo>
                  <a:pt x="577" y="36"/>
                </a:lnTo>
                <a:lnTo>
                  <a:pt x="596" y="34"/>
                </a:lnTo>
                <a:lnTo>
                  <a:pt x="615" y="30"/>
                </a:lnTo>
                <a:lnTo>
                  <a:pt x="634" y="26"/>
                </a:lnTo>
                <a:lnTo>
                  <a:pt x="653" y="25"/>
                </a:lnTo>
                <a:lnTo>
                  <a:pt x="670" y="21"/>
                </a:lnTo>
                <a:lnTo>
                  <a:pt x="687" y="19"/>
                </a:lnTo>
                <a:lnTo>
                  <a:pt x="704" y="17"/>
                </a:lnTo>
                <a:lnTo>
                  <a:pt x="721" y="15"/>
                </a:lnTo>
                <a:lnTo>
                  <a:pt x="737" y="13"/>
                </a:lnTo>
                <a:lnTo>
                  <a:pt x="752" y="11"/>
                </a:lnTo>
                <a:lnTo>
                  <a:pt x="767" y="9"/>
                </a:lnTo>
                <a:lnTo>
                  <a:pt x="780" y="7"/>
                </a:lnTo>
                <a:lnTo>
                  <a:pt x="794" y="5"/>
                </a:lnTo>
                <a:lnTo>
                  <a:pt x="807" y="5"/>
                </a:lnTo>
                <a:lnTo>
                  <a:pt x="820" y="4"/>
                </a:lnTo>
                <a:lnTo>
                  <a:pt x="832" y="2"/>
                </a:lnTo>
                <a:lnTo>
                  <a:pt x="843" y="2"/>
                </a:lnTo>
                <a:lnTo>
                  <a:pt x="855" y="2"/>
                </a:lnTo>
                <a:lnTo>
                  <a:pt x="864" y="0"/>
                </a:lnTo>
                <a:lnTo>
                  <a:pt x="874" y="0"/>
                </a:lnTo>
                <a:lnTo>
                  <a:pt x="883" y="0"/>
                </a:lnTo>
                <a:lnTo>
                  <a:pt x="891" y="0"/>
                </a:lnTo>
                <a:lnTo>
                  <a:pt x="898" y="0"/>
                </a:lnTo>
                <a:lnTo>
                  <a:pt x="906" y="0"/>
                </a:lnTo>
                <a:lnTo>
                  <a:pt x="914" y="0"/>
                </a:lnTo>
                <a:lnTo>
                  <a:pt x="919" y="0"/>
                </a:lnTo>
                <a:lnTo>
                  <a:pt x="925" y="0"/>
                </a:lnTo>
                <a:lnTo>
                  <a:pt x="931" y="0"/>
                </a:lnTo>
                <a:lnTo>
                  <a:pt x="934" y="0"/>
                </a:lnTo>
                <a:lnTo>
                  <a:pt x="950" y="5"/>
                </a:lnTo>
                <a:lnTo>
                  <a:pt x="963" y="9"/>
                </a:lnTo>
                <a:lnTo>
                  <a:pt x="976" y="13"/>
                </a:lnTo>
                <a:lnTo>
                  <a:pt x="986" y="19"/>
                </a:lnTo>
                <a:lnTo>
                  <a:pt x="995" y="23"/>
                </a:lnTo>
                <a:lnTo>
                  <a:pt x="1001" y="26"/>
                </a:lnTo>
                <a:lnTo>
                  <a:pt x="1007" y="32"/>
                </a:lnTo>
                <a:lnTo>
                  <a:pt x="1011" y="36"/>
                </a:lnTo>
                <a:lnTo>
                  <a:pt x="1011" y="40"/>
                </a:lnTo>
                <a:lnTo>
                  <a:pt x="1012" y="44"/>
                </a:lnTo>
                <a:lnTo>
                  <a:pt x="1011" y="49"/>
                </a:lnTo>
                <a:lnTo>
                  <a:pt x="1011" y="53"/>
                </a:lnTo>
                <a:lnTo>
                  <a:pt x="1007" y="57"/>
                </a:lnTo>
                <a:lnTo>
                  <a:pt x="1003" y="59"/>
                </a:lnTo>
                <a:lnTo>
                  <a:pt x="997" y="63"/>
                </a:lnTo>
                <a:lnTo>
                  <a:pt x="992" y="64"/>
                </a:lnTo>
                <a:lnTo>
                  <a:pt x="984" y="68"/>
                </a:lnTo>
                <a:lnTo>
                  <a:pt x="974" y="72"/>
                </a:lnTo>
                <a:lnTo>
                  <a:pt x="963" y="76"/>
                </a:lnTo>
                <a:lnTo>
                  <a:pt x="952" y="78"/>
                </a:lnTo>
                <a:lnTo>
                  <a:pt x="944" y="78"/>
                </a:lnTo>
                <a:lnTo>
                  <a:pt x="938" y="80"/>
                </a:lnTo>
                <a:lnTo>
                  <a:pt x="931" y="80"/>
                </a:lnTo>
                <a:lnTo>
                  <a:pt x="921" y="80"/>
                </a:lnTo>
                <a:lnTo>
                  <a:pt x="914" y="80"/>
                </a:lnTo>
                <a:lnTo>
                  <a:pt x="904" y="78"/>
                </a:lnTo>
                <a:lnTo>
                  <a:pt x="895" y="78"/>
                </a:lnTo>
                <a:lnTo>
                  <a:pt x="883" y="76"/>
                </a:lnTo>
                <a:lnTo>
                  <a:pt x="862" y="74"/>
                </a:lnTo>
                <a:lnTo>
                  <a:pt x="841" y="74"/>
                </a:lnTo>
                <a:lnTo>
                  <a:pt x="820" y="72"/>
                </a:lnTo>
                <a:lnTo>
                  <a:pt x="799" y="72"/>
                </a:lnTo>
                <a:lnTo>
                  <a:pt x="778" y="72"/>
                </a:lnTo>
                <a:lnTo>
                  <a:pt x="759" y="74"/>
                </a:lnTo>
                <a:lnTo>
                  <a:pt x="740" y="74"/>
                </a:lnTo>
                <a:lnTo>
                  <a:pt x="721" y="76"/>
                </a:lnTo>
                <a:lnTo>
                  <a:pt x="710" y="78"/>
                </a:lnTo>
                <a:lnTo>
                  <a:pt x="697" y="80"/>
                </a:lnTo>
                <a:lnTo>
                  <a:pt x="683" y="82"/>
                </a:lnTo>
                <a:lnTo>
                  <a:pt x="668" y="84"/>
                </a:lnTo>
                <a:lnTo>
                  <a:pt x="651" y="85"/>
                </a:lnTo>
                <a:lnTo>
                  <a:pt x="632" y="87"/>
                </a:lnTo>
                <a:lnTo>
                  <a:pt x="613" y="91"/>
                </a:lnTo>
                <a:lnTo>
                  <a:pt x="592" y="93"/>
                </a:lnTo>
                <a:lnTo>
                  <a:pt x="569" y="97"/>
                </a:lnTo>
                <a:lnTo>
                  <a:pt x="544" y="101"/>
                </a:lnTo>
                <a:lnTo>
                  <a:pt x="520" y="104"/>
                </a:lnTo>
                <a:lnTo>
                  <a:pt x="493" y="106"/>
                </a:lnTo>
                <a:lnTo>
                  <a:pt x="465" y="110"/>
                </a:lnTo>
                <a:lnTo>
                  <a:pt x="434" y="116"/>
                </a:lnTo>
                <a:lnTo>
                  <a:pt x="402" y="120"/>
                </a:lnTo>
                <a:lnTo>
                  <a:pt x="369" y="123"/>
                </a:lnTo>
                <a:lnTo>
                  <a:pt x="335" y="127"/>
                </a:lnTo>
                <a:lnTo>
                  <a:pt x="303" y="133"/>
                </a:lnTo>
                <a:lnTo>
                  <a:pt x="274" y="137"/>
                </a:lnTo>
                <a:lnTo>
                  <a:pt x="246" y="139"/>
                </a:lnTo>
                <a:lnTo>
                  <a:pt x="221" y="143"/>
                </a:lnTo>
                <a:lnTo>
                  <a:pt x="196" y="144"/>
                </a:lnTo>
                <a:lnTo>
                  <a:pt x="174" y="148"/>
                </a:lnTo>
                <a:lnTo>
                  <a:pt x="164" y="148"/>
                </a:lnTo>
                <a:lnTo>
                  <a:pt x="153" y="150"/>
                </a:lnTo>
                <a:lnTo>
                  <a:pt x="143" y="150"/>
                </a:lnTo>
                <a:lnTo>
                  <a:pt x="136" y="152"/>
                </a:lnTo>
                <a:lnTo>
                  <a:pt x="126" y="152"/>
                </a:lnTo>
                <a:lnTo>
                  <a:pt x="118" y="152"/>
                </a:lnTo>
                <a:lnTo>
                  <a:pt x="111" y="154"/>
                </a:lnTo>
                <a:lnTo>
                  <a:pt x="103" y="154"/>
                </a:lnTo>
                <a:lnTo>
                  <a:pt x="97" y="154"/>
                </a:lnTo>
                <a:lnTo>
                  <a:pt x="92" y="154"/>
                </a:lnTo>
                <a:lnTo>
                  <a:pt x="86" y="154"/>
                </a:lnTo>
                <a:lnTo>
                  <a:pt x="80" y="154"/>
                </a:lnTo>
                <a:lnTo>
                  <a:pt x="77" y="154"/>
                </a:lnTo>
                <a:lnTo>
                  <a:pt x="71" y="154"/>
                </a:lnTo>
                <a:lnTo>
                  <a:pt x="69" y="154"/>
                </a:lnTo>
                <a:lnTo>
                  <a:pt x="65" y="154"/>
                </a:lnTo>
                <a:lnTo>
                  <a:pt x="63" y="154"/>
                </a:lnTo>
                <a:lnTo>
                  <a:pt x="61" y="154"/>
                </a:lnTo>
                <a:lnTo>
                  <a:pt x="52" y="150"/>
                </a:lnTo>
                <a:lnTo>
                  <a:pt x="42" y="148"/>
                </a:lnTo>
                <a:lnTo>
                  <a:pt x="35" y="146"/>
                </a:lnTo>
                <a:lnTo>
                  <a:pt x="29" y="144"/>
                </a:lnTo>
                <a:lnTo>
                  <a:pt x="21" y="141"/>
                </a:lnTo>
                <a:lnTo>
                  <a:pt x="18" y="137"/>
                </a:lnTo>
                <a:lnTo>
                  <a:pt x="14" y="133"/>
                </a:lnTo>
                <a:lnTo>
                  <a:pt x="10" y="129"/>
                </a:lnTo>
                <a:lnTo>
                  <a:pt x="6" y="125"/>
                </a:lnTo>
                <a:lnTo>
                  <a:pt x="2" y="122"/>
                </a:lnTo>
                <a:lnTo>
                  <a:pt x="2" y="118"/>
                </a:lnTo>
                <a:lnTo>
                  <a:pt x="0" y="116"/>
                </a:lnTo>
                <a:lnTo>
                  <a:pt x="2" y="114"/>
                </a:lnTo>
                <a:lnTo>
                  <a:pt x="2" y="110"/>
                </a:lnTo>
                <a:lnTo>
                  <a:pt x="6" y="108"/>
                </a:lnTo>
                <a:lnTo>
                  <a:pt x="10" y="106"/>
                </a:lnTo>
                <a:lnTo>
                  <a:pt x="14" y="106"/>
                </a:lnTo>
                <a:lnTo>
                  <a:pt x="16" y="106"/>
                </a:lnTo>
                <a:lnTo>
                  <a:pt x="19" y="106"/>
                </a:lnTo>
                <a:lnTo>
                  <a:pt x="25" y="106"/>
                </a:lnTo>
                <a:lnTo>
                  <a:pt x="29" y="104"/>
                </a:lnTo>
                <a:lnTo>
                  <a:pt x="35" y="104"/>
                </a:lnTo>
                <a:lnTo>
                  <a:pt x="40" y="103"/>
                </a:lnTo>
                <a:lnTo>
                  <a:pt x="48" y="101"/>
                </a:lnTo>
                <a:lnTo>
                  <a:pt x="63" y="101"/>
                </a:lnTo>
                <a:lnTo>
                  <a:pt x="71" y="101"/>
                </a:lnTo>
                <a:lnTo>
                  <a:pt x="78" y="101"/>
                </a:lnTo>
                <a:lnTo>
                  <a:pt x="86" y="101"/>
                </a:lnTo>
                <a:lnTo>
                  <a:pt x="96" y="101"/>
                </a:lnTo>
                <a:lnTo>
                  <a:pt x="105" y="101"/>
                </a:lnTo>
                <a:lnTo>
                  <a:pt x="116" y="101"/>
                </a:lnTo>
                <a:lnTo>
                  <a:pt x="120" y="101"/>
                </a:lnTo>
                <a:lnTo>
                  <a:pt x="124" y="101"/>
                </a:lnTo>
                <a:lnTo>
                  <a:pt x="128" y="101"/>
                </a:lnTo>
                <a:lnTo>
                  <a:pt x="134" y="99"/>
                </a:lnTo>
                <a:lnTo>
                  <a:pt x="139" y="99"/>
                </a:lnTo>
                <a:lnTo>
                  <a:pt x="145" y="99"/>
                </a:lnTo>
                <a:lnTo>
                  <a:pt x="153" y="99"/>
                </a:lnTo>
                <a:lnTo>
                  <a:pt x="160" y="97"/>
                </a:lnTo>
                <a:lnTo>
                  <a:pt x="168" y="97"/>
                </a:lnTo>
                <a:lnTo>
                  <a:pt x="175" y="95"/>
                </a:lnTo>
                <a:lnTo>
                  <a:pt x="185" y="95"/>
                </a:lnTo>
                <a:lnTo>
                  <a:pt x="194" y="93"/>
                </a:lnTo>
                <a:lnTo>
                  <a:pt x="206" y="91"/>
                </a:lnTo>
                <a:lnTo>
                  <a:pt x="215" y="91"/>
                </a:lnTo>
                <a:lnTo>
                  <a:pt x="227" y="89"/>
                </a:lnTo>
                <a:lnTo>
                  <a:pt x="240" y="87"/>
                </a:lnTo>
                <a:lnTo>
                  <a:pt x="252" y="85"/>
                </a:lnTo>
                <a:lnTo>
                  <a:pt x="265" y="84"/>
                </a:lnTo>
                <a:lnTo>
                  <a:pt x="280" y="82"/>
                </a:lnTo>
                <a:lnTo>
                  <a:pt x="293" y="80"/>
                </a:lnTo>
                <a:lnTo>
                  <a:pt x="309" y="78"/>
                </a:lnTo>
                <a:lnTo>
                  <a:pt x="324" y="76"/>
                </a:lnTo>
                <a:lnTo>
                  <a:pt x="341" y="74"/>
                </a:lnTo>
                <a:lnTo>
                  <a:pt x="358" y="70"/>
                </a:lnTo>
                <a:lnTo>
                  <a:pt x="375" y="68"/>
                </a:lnTo>
                <a:lnTo>
                  <a:pt x="392" y="66"/>
                </a:lnTo>
                <a:lnTo>
                  <a:pt x="411" y="63"/>
                </a:lnTo>
                <a:lnTo>
                  <a:pt x="430" y="61"/>
                </a:lnTo>
                <a:lnTo>
                  <a:pt x="451" y="57"/>
                </a:lnTo>
                <a:lnTo>
                  <a:pt x="470" y="53"/>
                </a:lnTo>
                <a:lnTo>
                  <a:pt x="491" y="51"/>
                </a:lnTo>
                <a:lnTo>
                  <a:pt x="514" y="47"/>
                </a:lnTo>
                <a:lnTo>
                  <a:pt x="514" y="47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8" name="Freeform 15"/>
          <p:cNvSpPr/>
          <p:nvPr/>
        </p:nvSpPr>
        <p:spPr bwMode="auto">
          <a:xfrm>
            <a:off x="2085419" y="3534109"/>
            <a:ext cx="167581" cy="941891"/>
          </a:xfrm>
          <a:custGeom>
            <a:gdLst>
              <a:gd name="T0" fmla="*/ 6 w 133"/>
              <a:gd name="T1" fmla="*/ 29 h 742"/>
              <a:gd name="T2" fmla="*/ 2 w 133"/>
              <a:gd name="T3" fmla="*/ 21 h 742"/>
              <a:gd name="T4" fmla="*/ 0 w 133"/>
              <a:gd name="T5" fmla="*/ 15 h 742"/>
              <a:gd name="T6" fmla="*/ 12 w 133"/>
              <a:gd name="T7" fmla="*/ 6 h 742"/>
              <a:gd name="T8" fmla="*/ 33 w 133"/>
              <a:gd name="T9" fmla="*/ 0 h 742"/>
              <a:gd name="T10" fmla="*/ 57 w 133"/>
              <a:gd name="T11" fmla="*/ 2 h 742"/>
              <a:gd name="T12" fmla="*/ 88 w 133"/>
              <a:gd name="T13" fmla="*/ 10 h 742"/>
              <a:gd name="T14" fmla="*/ 111 w 133"/>
              <a:gd name="T15" fmla="*/ 21 h 742"/>
              <a:gd name="T16" fmla="*/ 126 w 133"/>
              <a:gd name="T17" fmla="*/ 33 h 742"/>
              <a:gd name="T18" fmla="*/ 133 w 133"/>
              <a:gd name="T19" fmla="*/ 44 h 742"/>
              <a:gd name="T20" fmla="*/ 133 w 133"/>
              <a:gd name="T21" fmla="*/ 65 h 742"/>
              <a:gd name="T22" fmla="*/ 128 w 133"/>
              <a:gd name="T23" fmla="*/ 95 h 742"/>
              <a:gd name="T24" fmla="*/ 122 w 133"/>
              <a:gd name="T25" fmla="*/ 126 h 742"/>
              <a:gd name="T26" fmla="*/ 120 w 133"/>
              <a:gd name="T27" fmla="*/ 160 h 742"/>
              <a:gd name="T28" fmla="*/ 116 w 133"/>
              <a:gd name="T29" fmla="*/ 210 h 742"/>
              <a:gd name="T30" fmla="*/ 112 w 133"/>
              <a:gd name="T31" fmla="*/ 270 h 742"/>
              <a:gd name="T32" fmla="*/ 109 w 133"/>
              <a:gd name="T33" fmla="*/ 345 h 742"/>
              <a:gd name="T34" fmla="*/ 105 w 133"/>
              <a:gd name="T35" fmla="*/ 432 h 742"/>
              <a:gd name="T36" fmla="*/ 101 w 133"/>
              <a:gd name="T37" fmla="*/ 514 h 742"/>
              <a:gd name="T38" fmla="*/ 97 w 133"/>
              <a:gd name="T39" fmla="*/ 581 h 742"/>
              <a:gd name="T40" fmla="*/ 93 w 133"/>
              <a:gd name="T41" fmla="*/ 634 h 742"/>
              <a:gd name="T42" fmla="*/ 92 w 133"/>
              <a:gd name="T43" fmla="*/ 672 h 742"/>
              <a:gd name="T44" fmla="*/ 88 w 133"/>
              <a:gd name="T45" fmla="*/ 697 h 742"/>
              <a:gd name="T46" fmla="*/ 76 w 133"/>
              <a:gd name="T47" fmla="*/ 723 h 742"/>
              <a:gd name="T48" fmla="*/ 67 w 133"/>
              <a:gd name="T49" fmla="*/ 740 h 742"/>
              <a:gd name="T50" fmla="*/ 59 w 133"/>
              <a:gd name="T51" fmla="*/ 742 h 742"/>
              <a:gd name="T52" fmla="*/ 50 w 133"/>
              <a:gd name="T53" fmla="*/ 733 h 742"/>
              <a:gd name="T54" fmla="*/ 36 w 133"/>
              <a:gd name="T55" fmla="*/ 712 h 742"/>
              <a:gd name="T56" fmla="*/ 23 w 133"/>
              <a:gd name="T57" fmla="*/ 681 h 742"/>
              <a:gd name="T58" fmla="*/ 15 w 133"/>
              <a:gd name="T59" fmla="*/ 655 h 742"/>
              <a:gd name="T60" fmla="*/ 12 w 133"/>
              <a:gd name="T61" fmla="*/ 638 h 742"/>
              <a:gd name="T62" fmla="*/ 12 w 133"/>
              <a:gd name="T63" fmla="*/ 628 h 742"/>
              <a:gd name="T64" fmla="*/ 14 w 133"/>
              <a:gd name="T65" fmla="*/ 615 h 742"/>
              <a:gd name="T66" fmla="*/ 17 w 133"/>
              <a:gd name="T67" fmla="*/ 596 h 742"/>
              <a:gd name="T68" fmla="*/ 19 w 133"/>
              <a:gd name="T69" fmla="*/ 571 h 742"/>
              <a:gd name="T70" fmla="*/ 23 w 133"/>
              <a:gd name="T71" fmla="*/ 543 h 742"/>
              <a:gd name="T72" fmla="*/ 29 w 133"/>
              <a:gd name="T73" fmla="*/ 487 h 742"/>
              <a:gd name="T74" fmla="*/ 44 w 133"/>
              <a:gd name="T75" fmla="*/ 343 h 742"/>
              <a:gd name="T76" fmla="*/ 44 w 133"/>
              <a:gd name="T77" fmla="*/ 276 h 742"/>
              <a:gd name="T78" fmla="*/ 44 w 133"/>
              <a:gd name="T79" fmla="*/ 230 h 742"/>
              <a:gd name="T80" fmla="*/ 44 w 133"/>
              <a:gd name="T81" fmla="*/ 210 h 742"/>
              <a:gd name="T82" fmla="*/ 44 w 133"/>
              <a:gd name="T83" fmla="*/ 185 h 742"/>
              <a:gd name="T84" fmla="*/ 44 w 133"/>
              <a:gd name="T85" fmla="*/ 124 h 742"/>
              <a:gd name="T86" fmla="*/ 38 w 133"/>
              <a:gd name="T87" fmla="*/ 76 h 742"/>
              <a:gd name="T88" fmla="*/ 29 w 133"/>
              <a:gd name="T89" fmla="*/ 50 h 742"/>
              <a:gd name="T90" fmla="*/ 12 w 133"/>
              <a:gd name="T91" fmla="*/ 33 h 7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133" h="742">
                <a:moveTo>
                  <a:pt x="12" y="33"/>
                </a:moveTo>
                <a:lnTo>
                  <a:pt x="8" y="31"/>
                </a:lnTo>
                <a:lnTo>
                  <a:pt x="6" y="29"/>
                </a:lnTo>
                <a:lnTo>
                  <a:pt x="4" y="25"/>
                </a:lnTo>
                <a:lnTo>
                  <a:pt x="2" y="23"/>
                </a:lnTo>
                <a:lnTo>
                  <a:pt x="2" y="21"/>
                </a:lnTo>
                <a:lnTo>
                  <a:pt x="0" y="19"/>
                </a:lnTo>
                <a:lnTo>
                  <a:pt x="0" y="17"/>
                </a:lnTo>
                <a:lnTo>
                  <a:pt x="0" y="15"/>
                </a:lnTo>
                <a:lnTo>
                  <a:pt x="2" y="12"/>
                </a:lnTo>
                <a:lnTo>
                  <a:pt x="6" y="8"/>
                </a:lnTo>
                <a:lnTo>
                  <a:pt x="12" y="6"/>
                </a:lnTo>
                <a:lnTo>
                  <a:pt x="17" y="2"/>
                </a:lnTo>
                <a:lnTo>
                  <a:pt x="25" y="2"/>
                </a:lnTo>
                <a:lnTo>
                  <a:pt x="33" y="0"/>
                </a:lnTo>
                <a:lnTo>
                  <a:pt x="40" y="0"/>
                </a:lnTo>
                <a:lnTo>
                  <a:pt x="48" y="2"/>
                </a:lnTo>
                <a:lnTo>
                  <a:pt x="57" y="2"/>
                </a:lnTo>
                <a:lnTo>
                  <a:pt x="67" y="4"/>
                </a:lnTo>
                <a:lnTo>
                  <a:pt x="76" y="6"/>
                </a:lnTo>
                <a:lnTo>
                  <a:pt x="88" y="10"/>
                </a:lnTo>
                <a:lnTo>
                  <a:pt x="95" y="14"/>
                </a:lnTo>
                <a:lnTo>
                  <a:pt x="103" y="17"/>
                </a:lnTo>
                <a:lnTo>
                  <a:pt x="111" y="21"/>
                </a:lnTo>
                <a:lnTo>
                  <a:pt x="116" y="25"/>
                </a:lnTo>
                <a:lnTo>
                  <a:pt x="122" y="29"/>
                </a:lnTo>
                <a:lnTo>
                  <a:pt x="126" y="33"/>
                </a:lnTo>
                <a:lnTo>
                  <a:pt x="130" y="36"/>
                </a:lnTo>
                <a:lnTo>
                  <a:pt x="132" y="38"/>
                </a:lnTo>
                <a:lnTo>
                  <a:pt x="133" y="44"/>
                </a:lnTo>
                <a:lnTo>
                  <a:pt x="133" y="50"/>
                </a:lnTo>
                <a:lnTo>
                  <a:pt x="133" y="55"/>
                </a:lnTo>
                <a:lnTo>
                  <a:pt x="133" y="65"/>
                </a:lnTo>
                <a:lnTo>
                  <a:pt x="132" y="74"/>
                </a:lnTo>
                <a:lnTo>
                  <a:pt x="130" y="84"/>
                </a:lnTo>
                <a:lnTo>
                  <a:pt x="128" y="95"/>
                </a:lnTo>
                <a:lnTo>
                  <a:pt x="126" y="109"/>
                </a:lnTo>
                <a:lnTo>
                  <a:pt x="124" y="116"/>
                </a:lnTo>
                <a:lnTo>
                  <a:pt x="122" y="126"/>
                </a:lnTo>
                <a:lnTo>
                  <a:pt x="122" y="135"/>
                </a:lnTo>
                <a:lnTo>
                  <a:pt x="120" y="147"/>
                </a:lnTo>
                <a:lnTo>
                  <a:pt x="120" y="160"/>
                </a:lnTo>
                <a:lnTo>
                  <a:pt x="118" y="175"/>
                </a:lnTo>
                <a:lnTo>
                  <a:pt x="116" y="192"/>
                </a:lnTo>
                <a:lnTo>
                  <a:pt x="116" y="210"/>
                </a:lnTo>
                <a:lnTo>
                  <a:pt x="114" y="229"/>
                </a:lnTo>
                <a:lnTo>
                  <a:pt x="112" y="249"/>
                </a:lnTo>
                <a:lnTo>
                  <a:pt x="112" y="270"/>
                </a:lnTo>
                <a:lnTo>
                  <a:pt x="111" y="295"/>
                </a:lnTo>
                <a:lnTo>
                  <a:pt x="111" y="320"/>
                </a:lnTo>
                <a:lnTo>
                  <a:pt x="109" y="345"/>
                </a:lnTo>
                <a:lnTo>
                  <a:pt x="107" y="373"/>
                </a:lnTo>
                <a:lnTo>
                  <a:pt x="107" y="402"/>
                </a:lnTo>
                <a:lnTo>
                  <a:pt x="105" y="432"/>
                </a:lnTo>
                <a:lnTo>
                  <a:pt x="105" y="461"/>
                </a:lnTo>
                <a:lnTo>
                  <a:pt x="103" y="487"/>
                </a:lnTo>
                <a:lnTo>
                  <a:pt x="101" y="514"/>
                </a:lnTo>
                <a:lnTo>
                  <a:pt x="101" y="537"/>
                </a:lnTo>
                <a:lnTo>
                  <a:pt x="99" y="560"/>
                </a:lnTo>
                <a:lnTo>
                  <a:pt x="97" y="581"/>
                </a:lnTo>
                <a:lnTo>
                  <a:pt x="97" y="600"/>
                </a:lnTo>
                <a:lnTo>
                  <a:pt x="95" y="617"/>
                </a:lnTo>
                <a:lnTo>
                  <a:pt x="93" y="634"/>
                </a:lnTo>
                <a:lnTo>
                  <a:pt x="93" y="647"/>
                </a:lnTo>
                <a:lnTo>
                  <a:pt x="92" y="661"/>
                </a:lnTo>
                <a:lnTo>
                  <a:pt x="92" y="672"/>
                </a:lnTo>
                <a:lnTo>
                  <a:pt x="90" y="681"/>
                </a:lnTo>
                <a:lnTo>
                  <a:pt x="88" y="689"/>
                </a:lnTo>
                <a:lnTo>
                  <a:pt x="88" y="697"/>
                </a:lnTo>
                <a:lnTo>
                  <a:pt x="82" y="706"/>
                </a:lnTo>
                <a:lnTo>
                  <a:pt x="78" y="716"/>
                </a:lnTo>
                <a:lnTo>
                  <a:pt x="76" y="723"/>
                </a:lnTo>
                <a:lnTo>
                  <a:pt x="73" y="731"/>
                </a:lnTo>
                <a:lnTo>
                  <a:pt x="71" y="737"/>
                </a:lnTo>
                <a:lnTo>
                  <a:pt x="67" y="740"/>
                </a:lnTo>
                <a:lnTo>
                  <a:pt x="65" y="742"/>
                </a:lnTo>
                <a:lnTo>
                  <a:pt x="63" y="742"/>
                </a:lnTo>
                <a:lnTo>
                  <a:pt x="59" y="742"/>
                </a:lnTo>
                <a:lnTo>
                  <a:pt x="57" y="740"/>
                </a:lnTo>
                <a:lnTo>
                  <a:pt x="54" y="739"/>
                </a:lnTo>
                <a:lnTo>
                  <a:pt x="50" y="733"/>
                </a:lnTo>
                <a:lnTo>
                  <a:pt x="44" y="727"/>
                </a:lnTo>
                <a:lnTo>
                  <a:pt x="40" y="721"/>
                </a:lnTo>
                <a:lnTo>
                  <a:pt x="36" y="712"/>
                </a:lnTo>
                <a:lnTo>
                  <a:pt x="31" y="702"/>
                </a:lnTo>
                <a:lnTo>
                  <a:pt x="27" y="691"/>
                </a:lnTo>
                <a:lnTo>
                  <a:pt x="23" y="681"/>
                </a:lnTo>
                <a:lnTo>
                  <a:pt x="19" y="672"/>
                </a:lnTo>
                <a:lnTo>
                  <a:pt x="17" y="662"/>
                </a:lnTo>
                <a:lnTo>
                  <a:pt x="15" y="655"/>
                </a:lnTo>
                <a:lnTo>
                  <a:pt x="14" y="647"/>
                </a:lnTo>
                <a:lnTo>
                  <a:pt x="12" y="641"/>
                </a:lnTo>
                <a:lnTo>
                  <a:pt x="12" y="638"/>
                </a:lnTo>
                <a:lnTo>
                  <a:pt x="12" y="634"/>
                </a:lnTo>
                <a:lnTo>
                  <a:pt x="12" y="632"/>
                </a:lnTo>
                <a:lnTo>
                  <a:pt x="12" y="628"/>
                </a:lnTo>
                <a:lnTo>
                  <a:pt x="14" y="624"/>
                </a:lnTo>
                <a:lnTo>
                  <a:pt x="14" y="619"/>
                </a:lnTo>
                <a:lnTo>
                  <a:pt x="14" y="615"/>
                </a:lnTo>
                <a:lnTo>
                  <a:pt x="15" y="609"/>
                </a:lnTo>
                <a:lnTo>
                  <a:pt x="15" y="602"/>
                </a:lnTo>
                <a:lnTo>
                  <a:pt x="17" y="596"/>
                </a:lnTo>
                <a:lnTo>
                  <a:pt x="17" y="588"/>
                </a:lnTo>
                <a:lnTo>
                  <a:pt x="19" y="581"/>
                </a:lnTo>
                <a:lnTo>
                  <a:pt x="19" y="571"/>
                </a:lnTo>
                <a:lnTo>
                  <a:pt x="21" y="562"/>
                </a:lnTo>
                <a:lnTo>
                  <a:pt x="23" y="552"/>
                </a:lnTo>
                <a:lnTo>
                  <a:pt x="23" y="543"/>
                </a:lnTo>
                <a:lnTo>
                  <a:pt x="25" y="531"/>
                </a:lnTo>
                <a:lnTo>
                  <a:pt x="27" y="510"/>
                </a:lnTo>
                <a:lnTo>
                  <a:pt x="29" y="487"/>
                </a:lnTo>
                <a:lnTo>
                  <a:pt x="35" y="440"/>
                </a:lnTo>
                <a:lnTo>
                  <a:pt x="38" y="392"/>
                </a:lnTo>
                <a:lnTo>
                  <a:pt x="44" y="343"/>
                </a:lnTo>
                <a:lnTo>
                  <a:pt x="44" y="320"/>
                </a:lnTo>
                <a:lnTo>
                  <a:pt x="44" y="297"/>
                </a:lnTo>
                <a:lnTo>
                  <a:pt x="44" y="276"/>
                </a:lnTo>
                <a:lnTo>
                  <a:pt x="44" y="257"/>
                </a:lnTo>
                <a:lnTo>
                  <a:pt x="44" y="240"/>
                </a:lnTo>
                <a:lnTo>
                  <a:pt x="44" y="230"/>
                </a:lnTo>
                <a:lnTo>
                  <a:pt x="44" y="223"/>
                </a:lnTo>
                <a:lnTo>
                  <a:pt x="44" y="215"/>
                </a:lnTo>
                <a:lnTo>
                  <a:pt x="44" y="210"/>
                </a:lnTo>
                <a:lnTo>
                  <a:pt x="44" y="202"/>
                </a:lnTo>
                <a:lnTo>
                  <a:pt x="44" y="196"/>
                </a:lnTo>
                <a:lnTo>
                  <a:pt x="44" y="185"/>
                </a:lnTo>
                <a:lnTo>
                  <a:pt x="44" y="173"/>
                </a:lnTo>
                <a:lnTo>
                  <a:pt x="44" y="149"/>
                </a:lnTo>
                <a:lnTo>
                  <a:pt x="44" y="124"/>
                </a:lnTo>
                <a:lnTo>
                  <a:pt x="44" y="97"/>
                </a:lnTo>
                <a:lnTo>
                  <a:pt x="40" y="86"/>
                </a:lnTo>
                <a:lnTo>
                  <a:pt x="38" y="76"/>
                </a:lnTo>
                <a:lnTo>
                  <a:pt x="36" y="67"/>
                </a:lnTo>
                <a:lnTo>
                  <a:pt x="33" y="57"/>
                </a:lnTo>
                <a:lnTo>
                  <a:pt x="29" y="50"/>
                </a:lnTo>
                <a:lnTo>
                  <a:pt x="23" y="44"/>
                </a:lnTo>
                <a:lnTo>
                  <a:pt x="19" y="36"/>
                </a:lnTo>
                <a:lnTo>
                  <a:pt x="12" y="33"/>
                </a:lnTo>
                <a:lnTo>
                  <a:pt x="12" y="33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9" name="Freeform 16"/>
          <p:cNvSpPr/>
          <p:nvPr/>
        </p:nvSpPr>
        <p:spPr bwMode="auto">
          <a:xfrm>
            <a:off x="1389700" y="3724519"/>
            <a:ext cx="774431" cy="561072"/>
          </a:xfrm>
          <a:custGeom>
            <a:gdLst>
              <a:gd name="T0" fmla="*/ 459 w 611"/>
              <a:gd name="T1" fmla="*/ 216 h 441"/>
              <a:gd name="T2" fmla="*/ 419 w 611"/>
              <a:gd name="T3" fmla="*/ 249 h 441"/>
              <a:gd name="T4" fmla="*/ 377 w 611"/>
              <a:gd name="T5" fmla="*/ 279 h 441"/>
              <a:gd name="T6" fmla="*/ 331 w 611"/>
              <a:gd name="T7" fmla="*/ 308 h 441"/>
              <a:gd name="T8" fmla="*/ 284 w 611"/>
              <a:gd name="T9" fmla="*/ 336 h 441"/>
              <a:gd name="T10" fmla="*/ 232 w 611"/>
              <a:gd name="T11" fmla="*/ 363 h 441"/>
              <a:gd name="T12" fmla="*/ 183 w 611"/>
              <a:gd name="T13" fmla="*/ 386 h 441"/>
              <a:gd name="T14" fmla="*/ 134 w 611"/>
              <a:gd name="T15" fmla="*/ 407 h 441"/>
              <a:gd name="T16" fmla="*/ 96 w 611"/>
              <a:gd name="T17" fmla="*/ 420 h 441"/>
              <a:gd name="T18" fmla="*/ 73 w 611"/>
              <a:gd name="T19" fmla="*/ 428 h 441"/>
              <a:gd name="T20" fmla="*/ 54 w 611"/>
              <a:gd name="T21" fmla="*/ 433 h 441"/>
              <a:gd name="T22" fmla="*/ 37 w 611"/>
              <a:gd name="T23" fmla="*/ 437 h 441"/>
              <a:gd name="T24" fmla="*/ 25 w 611"/>
              <a:gd name="T25" fmla="*/ 439 h 441"/>
              <a:gd name="T26" fmla="*/ 14 w 611"/>
              <a:gd name="T27" fmla="*/ 441 h 441"/>
              <a:gd name="T28" fmla="*/ 6 w 611"/>
              <a:gd name="T29" fmla="*/ 441 h 441"/>
              <a:gd name="T30" fmla="*/ 2 w 611"/>
              <a:gd name="T31" fmla="*/ 441 h 441"/>
              <a:gd name="T32" fmla="*/ 0 w 611"/>
              <a:gd name="T33" fmla="*/ 437 h 441"/>
              <a:gd name="T34" fmla="*/ 2 w 611"/>
              <a:gd name="T35" fmla="*/ 433 h 441"/>
              <a:gd name="T36" fmla="*/ 10 w 611"/>
              <a:gd name="T37" fmla="*/ 428 h 441"/>
              <a:gd name="T38" fmla="*/ 19 w 611"/>
              <a:gd name="T39" fmla="*/ 420 h 441"/>
              <a:gd name="T40" fmla="*/ 37 w 611"/>
              <a:gd name="T41" fmla="*/ 409 h 441"/>
              <a:gd name="T42" fmla="*/ 56 w 611"/>
              <a:gd name="T43" fmla="*/ 397 h 441"/>
              <a:gd name="T44" fmla="*/ 78 w 611"/>
              <a:gd name="T45" fmla="*/ 386 h 441"/>
              <a:gd name="T46" fmla="*/ 105 w 611"/>
              <a:gd name="T47" fmla="*/ 371 h 441"/>
              <a:gd name="T48" fmla="*/ 151 w 611"/>
              <a:gd name="T49" fmla="*/ 346 h 441"/>
              <a:gd name="T50" fmla="*/ 210 w 611"/>
              <a:gd name="T51" fmla="*/ 312 h 441"/>
              <a:gd name="T52" fmla="*/ 267 w 611"/>
              <a:gd name="T53" fmla="*/ 274 h 441"/>
              <a:gd name="T54" fmla="*/ 320 w 611"/>
              <a:gd name="T55" fmla="*/ 232 h 441"/>
              <a:gd name="T56" fmla="*/ 371 w 611"/>
              <a:gd name="T57" fmla="*/ 190 h 441"/>
              <a:gd name="T58" fmla="*/ 419 w 611"/>
              <a:gd name="T59" fmla="*/ 142 h 441"/>
              <a:gd name="T60" fmla="*/ 465 w 611"/>
              <a:gd name="T61" fmla="*/ 91 h 441"/>
              <a:gd name="T62" fmla="*/ 508 w 611"/>
              <a:gd name="T63" fmla="*/ 32 h 441"/>
              <a:gd name="T64" fmla="*/ 611 w 611"/>
              <a:gd name="T65" fmla="*/ 17 h 441"/>
              <a:gd name="T66" fmla="*/ 581 w 611"/>
              <a:gd name="T67" fmla="*/ 68 h 441"/>
              <a:gd name="T68" fmla="*/ 548 w 611"/>
              <a:gd name="T69" fmla="*/ 114 h 441"/>
              <a:gd name="T70" fmla="*/ 514 w 611"/>
              <a:gd name="T71" fmla="*/ 157 h 441"/>
              <a:gd name="T72" fmla="*/ 478 w 611"/>
              <a:gd name="T73" fmla="*/ 199 h 4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611" h="441">
                <a:moveTo>
                  <a:pt x="478" y="199"/>
                </a:moveTo>
                <a:lnTo>
                  <a:pt x="459" y="216"/>
                </a:lnTo>
                <a:lnTo>
                  <a:pt x="440" y="234"/>
                </a:lnTo>
                <a:lnTo>
                  <a:pt x="419" y="249"/>
                </a:lnTo>
                <a:lnTo>
                  <a:pt x="398" y="264"/>
                </a:lnTo>
                <a:lnTo>
                  <a:pt x="377" y="279"/>
                </a:lnTo>
                <a:lnTo>
                  <a:pt x="354" y="294"/>
                </a:lnTo>
                <a:lnTo>
                  <a:pt x="331" y="308"/>
                </a:lnTo>
                <a:lnTo>
                  <a:pt x="309" y="321"/>
                </a:lnTo>
                <a:lnTo>
                  <a:pt x="284" y="336"/>
                </a:lnTo>
                <a:lnTo>
                  <a:pt x="257" y="352"/>
                </a:lnTo>
                <a:lnTo>
                  <a:pt x="232" y="363"/>
                </a:lnTo>
                <a:lnTo>
                  <a:pt x="208" y="376"/>
                </a:lnTo>
                <a:lnTo>
                  <a:pt x="183" y="386"/>
                </a:lnTo>
                <a:lnTo>
                  <a:pt x="158" y="397"/>
                </a:lnTo>
                <a:lnTo>
                  <a:pt x="134" y="407"/>
                </a:lnTo>
                <a:lnTo>
                  <a:pt x="107" y="416"/>
                </a:lnTo>
                <a:lnTo>
                  <a:pt x="96" y="420"/>
                </a:lnTo>
                <a:lnTo>
                  <a:pt x="84" y="424"/>
                </a:lnTo>
                <a:lnTo>
                  <a:pt x="73" y="428"/>
                </a:lnTo>
                <a:lnTo>
                  <a:pt x="63" y="430"/>
                </a:lnTo>
                <a:lnTo>
                  <a:pt x="54" y="433"/>
                </a:lnTo>
                <a:lnTo>
                  <a:pt x="44" y="435"/>
                </a:lnTo>
                <a:lnTo>
                  <a:pt x="37" y="437"/>
                </a:lnTo>
                <a:lnTo>
                  <a:pt x="31" y="439"/>
                </a:lnTo>
                <a:lnTo>
                  <a:pt x="25" y="439"/>
                </a:lnTo>
                <a:lnTo>
                  <a:pt x="19" y="441"/>
                </a:lnTo>
                <a:lnTo>
                  <a:pt x="14" y="441"/>
                </a:lnTo>
                <a:lnTo>
                  <a:pt x="10" y="441"/>
                </a:lnTo>
                <a:lnTo>
                  <a:pt x="6" y="441"/>
                </a:lnTo>
                <a:lnTo>
                  <a:pt x="4" y="441"/>
                </a:lnTo>
                <a:lnTo>
                  <a:pt x="2" y="441"/>
                </a:lnTo>
                <a:lnTo>
                  <a:pt x="0" y="439"/>
                </a:lnTo>
                <a:lnTo>
                  <a:pt x="0" y="437"/>
                </a:lnTo>
                <a:lnTo>
                  <a:pt x="0" y="435"/>
                </a:lnTo>
                <a:lnTo>
                  <a:pt x="2" y="433"/>
                </a:lnTo>
                <a:lnTo>
                  <a:pt x="6" y="432"/>
                </a:lnTo>
                <a:lnTo>
                  <a:pt x="10" y="428"/>
                </a:lnTo>
                <a:lnTo>
                  <a:pt x="14" y="424"/>
                </a:lnTo>
                <a:lnTo>
                  <a:pt x="19" y="420"/>
                </a:lnTo>
                <a:lnTo>
                  <a:pt x="27" y="414"/>
                </a:lnTo>
                <a:lnTo>
                  <a:pt x="37" y="409"/>
                </a:lnTo>
                <a:lnTo>
                  <a:pt x="44" y="403"/>
                </a:lnTo>
                <a:lnTo>
                  <a:pt x="56" y="397"/>
                </a:lnTo>
                <a:lnTo>
                  <a:pt x="67" y="392"/>
                </a:lnTo>
                <a:lnTo>
                  <a:pt x="78" y="386"/>
                </a:lnTo>
                <a:lnTo>
                  <a:pt x="92" y="378"/>
                </a:lnTo>
                <a:lnTo>
                  <a:pt x="105" y="371"/>
                </a:lnTo>
                <a:lnTo>
                  <a:pt x="120" y="363"/>
                </a:lnTo>
                <a:lnTo>
                  <a:pt x="151" y="346"/>
                </a:lnTo>
                <a:lnTo>
                  <a:pt x="179" y="331"/>
                </a:lnTo>
                <a:lnTo>
                  <a:pt x="210" y="312"/>
                </a:lnTo>
                <a:lnTo>
                  <a:pt x="238" y="293"/>
                </a:lnTo>
                <a:lnTo>
                  <a:pt x="267" y="274"/>
                </a:lnTo>
                <a:lnTo>
                  <a:pt x="293" y="253"/>
                </a:lnTo>
                <a:lnTo>
                  <a:pt x="320" y="232"/>
                </a:lnTo>
                <a:lnTo>
                  <a:pt x="347" y="211"/>
                </a:lnTo>
                <a:lnTo>
                  <a:pt x="371" y="190"/>
                </a:lnTo>
                <a:lnTo>
                  <a:pt x="396" y="167"/>
                </a:lnTo>
                <a:lnTo>
                  <a:pt x="419" y="142"/>
                </a:lnTo>
                <a:lnTo>
                  <a:pt x="442" y="118"/>
                </a:lnTo>
                <a:lnTo>
                  <a:pt x="465" y="91"/>
                </a:lnTo>
                <a:lnTo>
                  <a:pt x="485" y="62"/>
                </a:lnTo>
                <a:lnTo>
                  <a:pt x="508" y="32"/>
                </a:lnTo>
                <a:lnTo>
                  <a:pt x="529" y="0"/>
                </a:lnTo>
                <a:lnTo>
                  <a:pt x="611" y="17"/>
                </a:lnTo>
                <a:lnTo>
                  <a:pt x="596" y="41"/>
                </a:lnTo>
                <a:lnTo>
                  <a:pt x="581" y="68"/>
                </a:lnTo>
                <a:lnTo>
                  <a:pt x="565" y="91"/>
                </a:lnTo>
                <a:lnTo>
                  <a:pt x="548" y="114"/>
                </a:lnTo>
                <a:lnTo>
                  <a:pt x="533" y="137"/>
                </a:lnTo>
                <a:lnTo>
                  <a:pt x="514" y="157"/>
                </a:lnTo>
                <a:lnTo>
                  <a:pt x="497" y="178"/>
                </a:lnTo>
                <a:lnTo>
                  <a:pt x="478" y="199"/>
                </a:lnTo>
                <a:lnTo>
                  <a:pt x="478" y="199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30" name="Freeform 17"/>
          <p:cNvSpPr/>
          <p:nvPr/>
        </p:nvSpPr>
        <p:spPr bwMode="auto">
          <a:xfrm>
            <a:off x="2179367" y="3732137"/>
            <a:ext cx="1005489" cy="530607"/>
          </a:xfrm>
          <a:custGeom>
            <a:gdLst>
              <a:gd name="T0" fmla="*/ 689 w 794"/>
              <a:gd name="T1" fmla="*/ 337 h 419"/>
              <a:gd name="T2" fmla="*/ 714 w 794"/>
              <a:gd name="T3" fmla="*/ 345 h 419"/>
              <a:gd name="T4" fmla="*/ 737 w 794"/>
              <a:gd name="T5" fmla="*/ 350 h 419"/>
              <a:gd name="T6" fmla="*/ 756 w 794"/>
              <a:gd name="T7" fmla="*/ 356 h 419"/>
              <a:gd name="T8" fmla="*/ 771 w 794"/>
              <a:gd name="T9" fmla="*/ 362 h 419"/>
              <a:gd name="T10" fmla="*/ 782 w 794"/>
              <a:gd name="T11" fmla="*/ 368 h 419"/>
              <a:gd name="T12" fmla="*/ 788 w 794"/>
              <a:gd name="T13" fmla="*/ 371 h 419"/>
              <a:gd name="T14" fmla="*/ 792 w 794"/>
              <a:gd name="T15" fmla="*/ 375 h 419"/>
              <a:gd name="T16" fmla="*/ 792 w 794"/>
              <a:gd name="T17" fmla="*/ 377 h 419"/>
              <a:gd name="T18" fmla="*/ 788 w 794"/>
              <a:gd name="T19" fmla="*/ 379 h 419"/>
              <a:gd name="T20" fmla="*/ 782 w 794"/>
              <a:gd name="T21" fmla="*/ 383 h 419"/>
              <a:gd name="T22" fmla="*/ 771 w 794"/>
              <a:gd name="T23" fmla="*/ 385 h 419"/>
              <a:gd name="T24" fmla="*/ 758 w 794"/>
              <a:gd name="T25" fmla="*/ 388 h 419"/>
              <a:gd name="T26" fmla="*/ 739 w 794"/>
              <a:gd name="T27" fmla="*/ 392 h 419"/>
              <a:gd name="T28" fmla="*/ 718 w 794"/>
              <a:gd name="T29" fmla="*/ 394 h 419"/>
              <a:gd name="T30" fmla="*/ 693 w 794"/>
              <a:gd name="T31" fmla="*/ 398 h 419"/>
              <a:gd name="T32" fmla="*/ 664 w 794"/>
              <a:gd name="T33" fmla="*/ 402 h 419"/>
              <a:gd name="T34" fmla="*/ 638 w 794"/>
              <a:gd name="T35" fmla="*/ 406 h 419"/>
              <a:gd name="T36" fmla="*/ 613 w 794"/>
              <a:gd name="T37" fmla="*/ 407 h 419"/>
              <a:gd name="T38" fmla="*/ 590 w 794"/>
              <a:gd name="T39" fmla="*/ 411 h 419"/>
              <a:gd name="T40" fmla="*/ 571 w 794"/>
              <a:gd name="T41" fmla="*/ 413 h 419"/>
              <a:gd name="T42" fmla="*/ 556 w 794"/>
              <a:gd name="T43" fmla="*/ 415 h 419"/>
              <a:gd name="T44" fmla="*/ 543 w 794"/>
              <a:gd name="T45" fmla="*/ 415 h 419"/>
              <a:gd name="T46" fmla="*/ 533 w 794"/>
              <a:gd name="T47" fmla="*/ 417 h 419"/>
              <a:gd name="T48" fmla="*/ 520 w 794"/>
              <a:gd name="T49" fmla="*/ 419 h 419"/>
              <a:gd name="T50" fmla="*/ 501 w 794"/>
              <a:gd name="T51" fmla="*/ 419 h 419"/>
              <a:gd name="T52" fmla="*/ 482 w 794"/>
              <a:gd name="T53" fmla="*/ 417 h 419"/>
              <a:gd name="T54" fmla="*/ 453 w 794"/>
              <a:gd name="T55" fmla="*/ 411 h 419"/>
              <a:gd name="T56" fmla="*/ 442 w 794"/>
              <a:gd name="T57" fmla="*/ 407 h 419"/>
              <a:gd name="T58" fmla="*/ 427 w 794"/>
              <a:gd name="T59" fmla="*/ 402 h 419"/>
              <a:gd name="T60" fmla="*/ 411 w 794"/>
              <a:gd name="T61" fmla="*/ 394 h 419"/>
              <a:gd name="T62" fmla="*/ 394 w 794"/>
              <a:gd name="T63" fmla="*/ 383 h 419"/>
              <a:gd name="T64" fmla="*/ 377 w 794"/>
              <a:gd name="T65" fmla="*/ 369 h 419"/>
              <a:gd name="T66" fmla="*/ 356 w 794"/>
              <a:gd name="T67" fmla="*/ 352 h 419"/>
              <a:gd name="T68" fmla="*/ 333 w 794"/>
              <a:gd name="T69" fmla="*/ 333 h 419"/>
              <a:gd name="T70" fmla="*/ 309 w 794"/>
              <a:gd name="T71" fmla="*/ 310 h 419"/>
              <a:gd name="T72" fmla="*/ 282 w 794"/>
              <a:gd name="T73" fmla="*/ 288 h 419"/>
              <a:gd name="T74" fmla="*/ 252 w 794"/>
              <a:gd name="T75" fmla="*/ 259 h 419"/>
              <a:gd name="T76" fmla="*/ 217 w 794"/>
              <a:gd name="T77" fmla="*/ 229 h 419"/>
              <a:gd name="T78" fmla="*/ 181 w 794"/>
              <a:gd name="T79" fmla="*/ 192 h 419"/>
              <a:gd name="T80" fmla="*/ 141 w 794"/>
              <a:gd name="T81" fmla="*/ 154 h 419"/>
              <a:gd name="T82" fmla="*/ 97 w 794"/>
              <a:gd name="T83" fmla="*/ 113 h 419"/>
              <a:gd name="T84" fmla="*/ 50 w 794"/>
              <a:gd name="T85" fmla="*/ 67 h 419"/>
              <a:gd name="T86" fmla="*/ 0 w 794"/>
              <a:gd name="T87" fmla="*/ 17 h 419"/>
              <a:gd name="T88" fmla="*/ 46 w 794"/>
              <a:gd name="T89" fmla="*/ 17 h 419"/>
              <a:gd name="T90" fmla="*/ 96 w 794"/>
              <a:gd name="T91" fmla="*/ 52 h 419"/>
              <a:gd name="T92" fmla="*/ 139 w 794"/>
              <a:gd name="T93" fmla="*/ 84 h 419"/>
              <a:gd name="T94" fmla="*/ 179 w 794"/>
              <a:gd name="T95" fmla="*/ 111 h 419"/>
              <a:gd name="T96" fmla="*/ 215 w 794"/>
              <a:gd name="T97" fmla="*/ 133 h 419"/>
              <a:gd name="T98" fmla="*/ 246 w 794"/>
              <a:gd name="T99" fmla="*/ 154 h 419"/>
              <a:gd name="T100" fmla="*/ 272 w 794"/>
              <a:gd name="T101" fmla="*/ 170 h 419"/>
              <a:gd name="T102" fmla="*/ 293 w 794"/>
              <a:gd name="T103" fmla="*/ 183 h 419"/>
              <a:gd name="T104" fmla="*/ 320 w 794"/>
              <a:gd name="T105" fmla="*/ 198 h 419"/>
              <a:gd name="T106" fmla="*/ 356 w 794"/>
              <a:gd name="T107" fmla="*/ 219 h 419"/>
              <a:gd name="T108" fmla="*/ 398 w 794"/>
              <a:gd name="T109" fmla="*/ 236 h 419"/>
              <a:gd name="T110" fmla="*/ 444 w 794"/>
              <a:gd name="T111" fmla="*/ 255 h 419"/>
              <a:gd name="T112" fmla="*/ 487 w 794"/>
              <a:gd name="T113" fmla="*/ 274 h 419"/>
              <a:gd name="T114" fmla="*/ 535 w 794"/>
              <a:gd name="T115" fmla="*/ 295 h 419"/>
              <a:gd name="T116" fmla="*/ 586 w 794"/>
              <a:gd name="T117" fmla="*/ 312 h 419"/>
              <a:gd name="T118" fmla="*/ 643 w 794"/>
              <a:gd name="T119" fmla="*/ 328 h 419"/>
              <a:gd name="T120" fmla="*/ 674 w 794"/>
              <a:gd name="T121" fmla="*/ 335 h 4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794" h="419">
                <a:moveTo>
                  <a:pt x="674" y="335"/>
                </a:moveTo>
                <a:lnTo>
                  <a:pt x="689" y="337"/>
                </a:lnTo>
                <a:lnTo>
                  <a:pt x="702" y="341"/>
                </a:lnTo>
                <a:lnTo>
                  <a:pt x="714" y="345"/>
                </a:lnTo>
                <a:lnTo>
                  <a:pt x="727" y="348"/>
                </a:lnTo>
                <a:lnTo>
                  <a:pt x="737" y="350"/>
                </a:lnTo>
                <a:lnTo>
                  <a:pt x="746" y="354"/>
                </a:lnTo>
                <a:lnTo>
                  <a:pt x="756" y="356"/>
                </a:lnTo>
                <a:lnTo>
                  <a:pt x="763" y="360"/>
                </a:lnTo>
                <a:lnTo>
                  <a:pt x="771" y="362"/>
                </a:lnTo>
                <a:lnTo>
                  <a:pt x="777" y="364"/>
                </a:lnTo>
                <a:lnTo>
                  <a:pt x="782" y="368"/>
                </a:lnTo>
                <a:lnTo>
                  <a:pt x="786" y="369"/>
                </a:lnTo>
                <a:lnTo>
                  <a:pt x="788" y="371"/>
                </a:lnTo>
                <a:lnTo>
                  <a:pt x="792" y="373"/>
                </a:lnTo>
                <a:lnTo>
                  <a:pt x="792" y="375"/>
                </a:lnTo>
                <a:lnTo>
                  <a:pt x="794" y="375"/>
                </a:lnTo>
                <a:lnTo>
                  <a:pt x="792" y="377"/>
                </a:lnTo>
                <a:lnTo>
                  <a:pt x="792" y="379"/>
                </a:lnTo>
                <a:lnTo>
                  <a:pt x="788" y="379"/>
                </a:lnTo>
                <a:lnTo>
                  <a:pt x="786" y="381"/>
                </a:lnTo>
                <a:lnTo>
                  <a:pt x="782" y="383"/>
                </a:lnTo>
                <a:lnTo>
                  <a:pt x="777" y="385"/>
                </a:lnTo>
                <a:lnTo>
                  <a:pt x="771" y="385"/>
                </a:lnTo>
                <a:lnTo>
                  <a:pt x="765" y="387"/>
                </a:lnTo>
                <a:lnTo>
                  <a:pt x="758" y="388"/>
                </a:lnTo>
                <a:lnTo>
                  <a:pt x="748" y="390"/>
                </a:lnTo>
                <a:lnTo>
                  <a:pt x="739" y="392"/>
                </a:lnTo>
                <a:lnTo>
                  <a:pt x="729" y="394"/>
                </a:lnTo>
                <a:lnTo>
                  <a:pt x="718" y="394"/>
                </a:lnTo>
                <a:lnTo>
                  <a:pt x="706" y="396"/>
                </a:lnTo>
                <a:lnTo>
                  <a:pt x="693" y="398"/>
                </a:lnTo>
                <a:lnTo>
                  <a:pt x="680" y="400"/>
                </a:lnTo>
                <a:lnTo>
                  <a:pt x="664" y="402"/>
                </a:lnTo>
                <a:lnTo>
                  <a:pt x="651" y="404"/>
                </a:lnTo>
                <a:lnTo>
                  <a:pt x="638" y="406"/>
                </a:lnTo>
                <a:lnTo>
                  <a:pt x="624" y="407"/>
                </a:lnTo>
                <a:lnTo>
                  <a:pt x="613" y="407"/>
                </a:lnTo>
                <a:lnTo>
                  <a:pt x="602" y="409"/>
                </a:lnTo>
                <a:lnTo>
                  <a:pt x="590" y="411"/>
                </a:lnTo>
                <a:lnTo>
                  <a:pt x="581" y="413"/>
                </a:lnTo>
                <a:lnTo>
                  <a:pt x="571" y="413"/>
                </a:lnTo>
                <a:lnTo>
                  <a:pt x="564" y="415"/>
                </a:lnTo>
                <a:lnTo>
                  <a:pt x="556" y="415"/>
                </a:lnTo>
                <a:lnTo>
                  <a:pt x="548" y="415"/>
                </a:lnTo>
                <a:lnTo>
                  <a:pt x="543" y="415"/>
                </a:lnTo>
                <a:lnTo>
                  <a:pt x="537" y="417"/>
                </a:lnTo>
                <a:lnTo>
                  <a:pt x="533" y="417"/>
                </a:lnTo>
                <a:lnTo>
                  <a:pt x="529" y="417"/>
                </a:lnTo>
                <a:lnTo>
                  <a:pt x="520" y="419"/>
                </a:lnTo>
                <a:lnTo>
                  <a:pt x="510" y="419"/>
                </a:lnTo>
                <a:lnTo>
                  <a:pt x="501" y="419"/>
                </a:lnTo>
                <a:lnTo>
                  <a:pt x="491" y="419"/>
                </a:lnTo>
                <a:lnTo>
                  <a:pt x="482" y="417"/>
                </a:lnTo>
                <a:lnTo>
                  <a:pt x="472" y="415"/>
                </a:lnTo>
                <a:lnTo>
                  <a:pt x="453" y="411"/>
                </a:lnTo>
                <a:lnTo>
                  <a:pt x="447" y="409"/>
                </a:lnTo>
                <a:lnTo>
                  <a:pt x="442" y="407"/>
                </a:lnTo>
                <a:lnTo>
                  <a:pt x="434" y="406"/>
                </a:lnTo>
                <a:lnTo>
                  <a:pt x="427" y="402"/>
                </a:lnTo>
                <a:lnTo>
                  <a:pt x="419" y="398"/>
                </a:lnTo>
                <a:lnTo>
                  <a:pt x="411" y="394"/>
                </a:lnTo>
                <a:lnTo>
                  <a:pt x="404" y="388"/>
                </a:lnTo>
                <a:lnTo>
                  <a:pt x="394" y="383"/>
                </a:lnTo>
                <a:lnTo>
                  <a:pt x="387" y="377"/>
                </a:lnTo>
                <a:lnTo>
                  <a:pt x="377" y="369"/>
                </a:lnTo>
                <a:lnTo>
                  <a:pt x="366" y="362"/>
                </a:lnTo>
                <a:lnTo>
                  <a:pt x="356" y="352"/>
                </a:lnTo>
                <a:lnTo>
                  <a:pt x="345" y="345"/>
                </a:lnTo>
                <a:lnTo>
                  <a:pt x="333" y="333"/>
                </a:lnTo>
                <a:lnTo>
                  <a:pt x="322" y="322"/>
                </a:lnTo>
                <a:lnTo>
                  <a:pt x="309" y="310"/>
                </a:lnTo>
                <a:lnTo>
                  <a:pt x="295" y="299"/>
                </a:lnTo>
                <a:lnTo>
                  <a:pt x="282" y="288"/>
                </a:lnTo>
                <a:lnTo>
                  <a:pt x="267" y="274"/>
                </a:lnTo>
                <a:lnTo>
                  <a:pt x="252" y="259"/>
                </a:lnTo>
                <a:lnTo>
                  <a:pt x="234" y="244"/>
                </a:lnTo>
                <a:lnTo>
                  <a:pt x="217" y="229"/>
                </a:lnTo>
                <a:lnTo>
                  <a:pt x="200" y="211"/>
                </a:lnTo>
                <a:lnTo>
                  <a:pt x="181" y="192"/>
                </a:lnTo>
                <a:lnTo>
                  <a:pt x="160" y="173"/>
                </a:lnTo>
                <a:lnTo>
                  <a:pt x="141" y="154"/>
                </a:lnTo>
                <a:lnTo>
                  <a:pt x="118" y="133"/>
                </a:lnTo>
                <a:lnTo>
                  <a:pt x="97" y="113"/>
                </a:lnTo>
                <a:lnTo>
                  <a:pt x="75" y="90"/>
                </a:lnTo>
                <a:lnTo>
                  <a:pt x="50" y="67"/>
                </a:lnTo>
                <a:lnTo>
                  <a:pt x="27" y="42"/>
                </a:lnTo>
                <a:lnTo>
                  <a:pt x="0" y="17"/>
                </a:lnTo>
                <a:lnTo>
                  <a:pt x="19" y="0"/>
                </a:lnTo>
                <a:lnTo>
                  <a:pt x="46" y="17"/>
                </a:lnTo>
                <a:lnTo>
                  <a:pt x="71" y="36"/>
                </a:lnTo>
                <a:lnTo>
                  <a:pt x="96" y="52"/>
                </a:lnTo>
                <a:lnTo>
                  <a:pt x="118" y="69"/>
                </a:lnTo>
                <a:lnTo>
                  <a:pt x="139" y="84"/>
                </a:lnTo>
                <a:lnTo>
                  <a:pt x="160" y="97"/>
                </a:lnTo>
                <a:lnTo>
                  <a:pt x="179" y="111"/>
                </a:lnTo>
                <a:lnTo>
                  <a:pt x="198" y="122"/>
                </a:lnTo>
                <a:lnTo>
                  <a:pt x="215" y="133"/>
                </a:lnTo>
                <a:lnTo>
                  <a:pt x="233" y="145"/>
                </a:lnTo>
                <a:lnTo>
                  <a:pt x="246" y="154"/>
                </a:lnTo>
                <a:lnTo>
                  <a:pt x="259" y="162"/>
                </a:lnTo>
                <a:lnTo>
                  <a:pt x="272" y="170"/>
                </a:lnTo>
                <a:lnTo>
                  <a:pt x="284" y="177"/>
                </a:lnTo>
                <a:lnTo>
                  <a:pt x="293" y="183"/>
                </a:lnTo>
                <a:lnTo>
                  <a:pt x="303" y="187"/>
                </a:lnTo>
                <a:lnTo>
                  <a:pt x="320" y="198"/>
                </a:lnTo>
                <a:lnTo>
                  <a:pt x="337" y="210"/>
                </a:lnTo>
                <a:lnTo>
                  <a:pt x="356" y="219"/>
                </a:lnTo>
                <a:lnTo>
                  <a:pt x="377" y="229"/>
                </a:lnTo>
                <a:lnTo>
                  <a:pt x="398" y="236"/>
                </a:lnTo>
                <a:lnTo>
                  <a:pt x="421" y="246"/>
                </a:lnTo>
                <a:lnTo>
                  <a:pt x="444" y="255"/>
                </a:lnTo>
                <a:lnTo>
                  <a:pt x="466" y="265"/>
                </a:lnTo>
                <a:lnTo>
                  <a:pt x="487" y="274"/>
                </a:lnTo>
                <a:lnTo>
                  <a:pt x="510" y="286"/>
                </a:lnTo>
                <a:lnTo>
                  <a:pt x="535" y="295"/>
                </a:lnTo>
                <a:lnTo>
                  <a:pt x="560" y="303"/>
                </a:lnTo>
                <a:lnTo>
                  <a:pt x="586" y="312"/>
                </a:lnTo>
                <a:lnTo>
                  <a:pt x="615" y="320"/>
                </a:lnTo>
                <a:lnTo>
                  <a:pt x="643" y="328"/>
                </a:lnTo>
                <a:lnTo>
                  <a:pt x="674" y="335"/>
                </a:lnTo>
                <a:lnTo>
                  <a:pt x="674" y="335"/>
                </a:lnTo>
              </a:path>
            </a:pathLst>
          </a:custGeom>
          <a:solidFill>
            <a:srgbClr val="FF0000"/>
          </a:solidFill>
          <a:ln w="9525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530" name="组合 7"/>
          <p:cNvGrpSpPr/>
          <p:nvPr/>
        </p:nvGrpSpPr>
        <p:grpSpPr>
          <a:xfrm>
            <a:off x="6994525" y="2478088"/>
            <a:ext cx="2200275" cy="2133600"/>
            <a:chOff x="3960" y="4602"/>
            <a:chExt cx="3465" cy="3361"/>
          </a:xfrm>
        </p:grpSpPr>
        <p:grpSp>
          <p:nvGrpSpPr>
            <p:cNvPr id="22539" name="组合 42004"/>
            <p:cNvGrpSpPr/>
            <p:nvPr/>
          </p:nvGrpSpPr>
          <p:grpSpPr>
            <a:xfrm>
              <a:off x="3960" y="4603"/>
              <a:ext cx="3465" cy="3360"/>
              <a:chOff x="1066" y="799"/>
              <a:chExt cx="2721" cy="2722"/>
            </a:xfrm>
          </p:grpSpPr>
          <p:sp>
            <p:nvSpPr>
              <p:cNvPr id="22541" name="矩形 42005"/>
              <p:cNvSpPr>
                <a:spLocks noChangeArrowheads="1"/>
              </p:cNvSpPr>
              <p:nvPr/>
            </p:nvSpPr>
            <p:spPr bwMode="auto">
              <a:xfrm>
                <a:off x="1066" y="799"/>
                <a:ext cx="2721" cy="2721"/>
              </a:xfrm>
              <a:prstGeom prst="rect">
                <a:avLst/>
              </a:prstGeom>
              <a:noFill/>
              <a:ln w="57150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en-US"/>
              </a:p>
            </p:txBody>
          </p:sp>
          <p:sp>
            <p:nvSpPr>
              <p:cNvPr id="22542" name="直接连接符 42006"/>
              <p:cNvSpPr>
                <a:spLocks noChangeShapeType="1"/>
              </p:cNvSpPr>
              <p:nvPr/>
            </p:nvSpPr>
            <p:spPr bwMode="auto">
              <a:xfrm>
                <a:off x="1066" y="2160"/>
                <a:ext cx="2721" cy="0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prstDash val="dashDot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43" name="直接连接符 42007"/>
              <p:cNvSpPr>
                <a:spLocks noChangeShapeType="1"/>
              </p:cNvSpPr>
              <p:nvPr/>
            </p:nvSpPr>
            <p:spPr bwMode="auto">
              <a:xfrm flipH="1">
                <a:off x="2426" y="799"/>
                <a:ext cx="0" cy="2722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prstDash val="dashDot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2540" name="文本框 42008"/>
            <p:cNvSpPr txBox="1">
              <a:spLocks noChangeArrowheads="1"/>
            </p:cNvSpPr>
            <p:nvPr/>
          </p:nvSpPr>
          <p:spPr bwMode="auto">
            <a:xfrm>
              <a:off x="4381" y="4602"/>
              <a:ext cx="3017" cy="30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zh-CN" altLang="en-US" sz="120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甜</a:t>
              </a:r>
              <a:endParaRPr lang="zh-CN" altLang="en-US" sz="12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22531" name="组合 8"/>
          <p:cNvGrpSpPr/>
          <p:nvPr/>
        </p:nvGrpSpPr>
        <p:grpSpPr>
          <a:xfrm>
            <a:off x="3143250" y="2463800"/>
            <a:ext cx="2251075" cy="2147888"/>
            <a:chOff x="3877" y="644"/>
            <a:chExt cx="3544" cy="3382"/>
          </a:xfrm>
        </p:grpSpPr>
        <p:grpSp>
          <p:nvGrpSpPr>
            <p:cNvPr id="22534" name="组合 42024"/>
            <p:cNvGrpSpPr/>
            <p:nvPr/>
          </p:nvGrpSpPr>
          <p:grpSpPr>
            <a:xfrm>
              <a:off x="3877" y="644"/>
              <a:ext cx="3544" cy="3382"/>
              <a:chOff x="1004" y="799"/>
              <a:chExt cx="2783" cy="2740"/>
            </a:xfrm>
          </p:grpSpPr>
          <p:sp>
            <p:nvSpPr>
              <p:cNvPr id="22536" name="矩形 42025"/>
              <p:cNvSpPr>
                <a:spLocks noChangeArrowheads="1"/>
              </p:cNvSpPr>
              <p:nvPr/>
            </p:nvSpPr>
            <p:spPr bwMode="auto">
              <a:xfrm>
                <a:off x="1004" y="818"/>
                <a:ext cx="2721" cy="2721"/>
              </a:xfrm>
              <a:prstGeom prst="rect">
                <a:avLst/>
              </a:prstGeom>
              <a:noFill/>
              <a:ln w="57150">
                <a:solidFill>
                  <a:schemeClr val="tx1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en-US"/>
              </a:p>
            </p:txBody>
          </p:sp>
          <p:sp>
            <p:nvSpPr>
              <p:cNvPr id="22537" name="直接连接符 42026"/>
              <p:cNvSpPr>
                <a:spLocks noChangeShapeType="1"/>
              </p:cNvSpPr>
              <p:nvPr/>
            </p:nvSpPr>
            <p:spPr bwMode="auto">
              <a:xfrm>
                <a:off x="1066" y="2160"/>
                <a:ext cx="2721" cy="0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prstDash val="dashDot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38" name="直接连接符 42027"/>
              <p:cNvSpPr>
                <a:spLocks noChangeShapeType="1"/>
              </p:cNvSpPr>
              <p:nvPr/>
            </p:nvSpPr>
            <p:spPr bwMode="auto">
              <a:xfrm flipH="1">
                <a:off x="2426" y="799"/>
                <a:ext cx="0" cy="2722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prstDash val="dashDot"/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2535" name="文本框 42028"/>
            <p:cNvSpPr txBox="1">
              <a:spLocks noChangeArrowheads="1"/>
            </p:cNvSpPr>
            <p:nvPr/>
          </p:nvSpPr>
          <p:spPr bwMode="auto">
            <a:xfrm>
              <a:off x="4325" y="666"/>
              <a:ext cx="3017" cy="30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zh-CN" altLang="en-US" sz="1200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甘</a:t>
              </a:r>
              <a:endParaRPr lang="zh-CN" altLang="en-US" sz="12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248023" y="3858468"/>
            <a:ext cx="1007533" cy="664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735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汉语拼音" panose="020b0604020202020204" pitchFamily="34" charset="0"/>
              </a:rPr>
              <a:t>de</a:t>
            </a:r>
            <a:endParaRPr lang="en-US" altLang="zh-CN" sz="3735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4228249" y="1700808"/>
            <a:ext cx="1165285" cy="664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735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汉语拼音" panose="020b0604020202020204" pitchFamily="34" charset="0"/>
              </a:rPr>
              <a:t> dí</a:t>
            </a:r>
            <a:endParaRPr lang="zh-CN" altLang="en-US" sz="3735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1269073" y="2366921"/>
            <a:ext cx="10587990" cy="82867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CBF1FF">
                    <a:alpha val="88000"/>
                  </a:srgbClr>
                </a:solidFill>
              </a14:hiddenFill>
            </a:ext>
          </a:extLst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爸爸，这糕</a:t>
            </a:r>
            <a:r>
              <a:rPr lang="zh-CN" altLang="en-US" sz="4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zh-CN" altLang="en-US" sz="4800" b="1" smtClean="0">
                <a:latin typeface="楷体" panose="02010609060101010101" pitchFamily="49" charset="-122"/>
                <a:ea typeface="楷体" panose="02010609060101010101" pitchFamily="49" charset="-122"/>
              </a:rPr>
              <a:t>确应该叫“千人糕”啊！</a:t>
            </a:r>
            <a:endParaRPr lang="zh-CN" altLang="en-US" sz="48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5168660" y="3813043"/>
            <a:ext cx="1266190" cy="746760"/>
          </a:xfrm>
          <a:prstGeom prst="rect">
            <a:avLst/>
          </a:prstGeom>
          <a:noFill/>
          <a:ln>
            <a:noFill/>
          </a:ln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C000">
                    <a:alpha val="50000"/>
                  </a:srgbClr>
                </a:solidFill>
              </a14:hiddenFill>
            </a:ext>
          </a:extLst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</a:rPr>
              <a:t>好</a:t>
            </a:r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endParaRPr lang="zh-CN" altLang="en-US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0" name="TextBox 59"/>
          <p:cNvSpPr txBox="1">
            <a:spLocks noChangeArrowheads="1"/>
          </p:cNvSpPr>
          <p:nvPr/>
        </p:nvSpPr>
        <p:spPr bwMode="auto">
          <a:xfrm>
            <a:off x="4248023" y="5314735"/>
            <a:ext cx="807720" cy="664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735" b="1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汉语拼音" panose="020b0604020202020204" pitchFamily="34" charset="0"/>
              </a:rPr>
              <a:t>dí</a:t>
            </a:r>
            <a:endParaRPr lang="en-US" altLang="zh-CN" sz="3735" b="1" err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汉语拼音" panose="020b0604020202020204" pitchFamily="34" charset="0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5255227" y="5229531"/>
            <a:ext cx="1266190" cy="746760"/>
          </a:xfrm>
          <a:prstGeom prst="rect">
            <a:avLst/>
          </a:prstGeom>
          <a:noFill/>
          <a:ln>
            <a:noFill/>
          </a:ln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2">
                    <a:lumMod val="60000"/>
                    <a:lumOff val="40000"/>
                  </a:schemeClr>
                </a:solidFill>
              </a14:hiddenFill>
            </a:ext>
          </a:extLst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</a:rPr>
              <a:t>目</a:t>
            </a:r>
            <a:r>
              <a:rPr lang="zh-CN" altLang="en-US" sz="426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endParaRPr lang="zh-CN" altLang="en-US" sz="42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9" name="左大括号 78"/>
          <p:cNvSpPr/>
          <p:nvPr/>
        </p:nvSpPr>
        <p:spPr>
          <a:xfrm>
            <a:off x="3932216" y="4257248"/>
            <a:ext cx="192193" cy="1440180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80" name="矩形 79"/>
          <p:cNvSpPr/>
          <p:nvPr/>
        </p:nvSpPr>
        <p:spPr>
          <a:xfrm>
            <a:off x="7227960" y="5229531"/>
            <a:ext cx="1271270" cy="746760"/>
          </a:xfrm>
          <a:prstGeom prst="rect">
            <a:avLst/>
          </a:prstGeom>
          <a:noFill/>
          <a:ln>
            <a:noFill/>
          </a:ln>
          <a:effectLst>
            <a:softEdge rad="889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2">
                    <a:lumMod val="60000"/>
                    <a:lumOff val="40000"/>
                  </a:schemeClr>
                </a:solidFill>
              </a14:hiddenFill>
            </a:ext>
          </a:extLst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zh-CN" altLang="en-US" sz="426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确</a:t>
            </a:r>
            <a:endParaRPr lang="zh-CN" altLang="en-US" sz="426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8" name="矩形 77"/>
          <p:cNvSpPr/>
          <p:nvPr/>
        </p:nvSpPr>
        <p:spPr>
          <a:xfrm>
            <a:off x="2279015" y="4257040"/>
            <a:ext cx="1400810" cy="1567180"/>
          </a:xfrm>
          <a:prstGeom prst="rect">
            <a:avLst/>
          </a:prstGeom>
          <a:noFill/>
        </p:spPr>
        <p:txBody>
          <a:bodyPr wrap="none" lIns="91430" tIns="45714" rIns="91430" bIns="4571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6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endParaRPr lang="zh-CN" altLang="en-US" sz="9600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61" grpId="0"/>
      <p:bldP spid="60" grpId="0"/>
      <p:bldP spid="62" grpId="0"/>
      <p:bldP spid="79" grpId="0"/>
      <p:bldP spid="8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https://d.book118.com/355014223114011043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160394_2"/>
  <p:tag name="KSO_WM_SLIDE_INDEX" val="2"/>
  <p:tag name="KSO_WM_SLIDE_ITEM_CNT" val="1"/>
  <p:tag name="KSO_WM_SLIDE_LAYOUT" val="a_f"/>
  <p:tag name="KSO_WM_SLIDE_LAYOUT_CNT" val="1_1"/>
  <p:tag name="KSO_WM_SLIDE_POSITION" val="66*116"/>
  <p:tag name="KSO_WM_SLIDE_SIZE" val="828*370"/>
  <p:tag name="KSO_WM_SLIDE_TYPE" val="text"/>
  <p:tag name="KSO_WM_TAG_VERSION" val="1.0"/>
  <p:tag name="KSO_WM_TEMPLATE_CATEGORY" val="custom"/>
  <p:tag name="KSO_WM_TEMPLATE_INDEX" val="160394"/>
</p:tagLst>
</file>

<file path=ppt/tags/tag64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160394"/>
</p:tagLst>
</file>

<file path=ppt/tags/tag68.xml><?xml version="1.0" encoding="utf-8"?>
<p:tagLst xmlns:p="http://schemas.openxmlformats.org/presentationml/2006/main">
  <p:tag name="ISLIDE.ADDREMOVEWATERMARK" val="i7cq0RJoyc"/>
  <p:tag name="PA" val="v3.2.0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SLIDE_ID" val="custom160394_10"/>
  <p:tag name="KSO_WM_SLIDE_INDEX" val="10"/>
  <p:tag name="KSO_WM_SLIDE_ITEM_CNT" val="5"/>
  <p:tag name="KSO_WM_SLIDE_LAYOUT" val="a_l"/>
  <p:tag name="KSO_WM_SLIDE_LAYOUT_CNT" val="1_1"/>
  <p:tag name="KSO_WM_SLIDE_POSITION" val="-1*41"/>
  <p:tag name="KSO_WM_SLIDE_SIZE" val="720*387"/>
  <p:tag name="KSO_WM_SLIDE_TYPE" val="contents"/>
  <p:tag name="KSO_WM_TAG_VERSION" val="1.0"/>
  <p:tag name="KSO_WM_TEMPLATE_CATEGORY" val="custom"/>
  <p:tag name="KSO_WM_TEMPLATE_INDEX" val="160394"/>
</p:tagLst>
</file>

<file path=ppt/tags/tag70.xml><?xml version="1.0" encoding="utf-8"?>
<p:tagLst xmlns:p="http://schemas.openxmlformats.org/presentationml/2006/main">
  <p:tag name="PA" val="v4.1.3"/>
</p:tagLst>
</file>

<file path=ppt/tags/tag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宋体</vt:lpstr>
      <vt:lpstr>楷体</vt:lpstr>
      <vt:lpstr>Calibri Light</vt:lpstr>
      <vt:lpstr>黑体</vt:lpstr>
      <vt:lpstr>幼圆</vt:lpstr>
      <vt:lpstr>方正姚体</vt:lpstr>
      <vt:lpstr>文鼎CS中宋</vt:lpstr>
      <vt:lpstr>GB Pinyinok-B</vt:lpstr>
      <vt:lpstr>汉语拼音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2024-09-05T01:14:44.779</cp:lastPrinted>
  <dcterms:created xsi:type="dcterms:W3CDTF">2024-09-04T17:14:44Z</dcterms:created>
  <dcterms:modified xsi:type="dcterms:W3CDTF">2024-09-04T17:14:47Z</dcterms:modified>
</cp:coreProperties>
</file>