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44BE4-4459-44E4-850C-C0A45AB8F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7B29C-D84B-4B5F-8DCC-8A679FD3F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7E6D1-2AD9-4A19-B115-E589A096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F75D3-7FB2-48E7-A084-6D0EA0AD3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78329F-B87C-4D05-94C3-16F4AF10C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6A2B70-574F-4673-B2D5-E25A0A3B4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AF11CD-651D-406E-9600-744D2C031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2916C-3A88-4147-9FF9-1D82FBB84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DED68-4987-4F4B-9AC5-7F2A1D061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83656-6AA2-443A-B4F7-2CC26F24E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A7146-9971-4CAD-8C46-2496D0D6E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14333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心源性休克患者护理查房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心源性休克患者的康复与预防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心源性休克患者的护理研究进展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心源性休克概述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心源性休克是由于心脏功能严重受损，导致全身组织灌注不足，引发一系列生理功能紊乱的临床综合征。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病情危重，进展迅速，如不及时治疗，死亡率极高。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主要包括急性心肌梗死、重症心肌炎、严重心脏瓣膜病等。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心脏收缩和舒张功能严重受损，导致心输出量急剧减少，血压下降，全身组织灌注不足。同时，激活神经内分泌系统，引发一系列生理功能紊乱。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血压下降、心率加快、呼吸急促、意识障碍、少尿或无尿等症状。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根据患者病史、临床表现和相关检查结果进行综合判断。实验室检查可发现血容量不足、电解质紊乱、酸碱平衡失调等异常指标。心电图和超声心动图有助于明确心脏结构和功能异常。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心源性休克患者的护理评估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密切监测患者的生命体征是评估心源性休克的重要步骤。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生命体征包括心率、血压、呼吸频率、体温等，这些指标的变化能够反映患者的病情状况。在护理查房过程中，应定时记录患者生命体征数据，观察其变化趋势，以便及时发现异常情况并采取相应措施。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观察患者的症状表现是评估心源性休克的重要依据。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休克患者可能出现的症状包括呼吸困难、乏力、出汗、口唇发绀等。在护理查房过程中，应留意观察患者是否有这些症状，并注意观察症状的严重程度和变化情况。对于出现的症状，应及时采取相应的护理措施，如吸氧、保持呼吸道通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心源性休克患者可能面临较大的心理压力，因此心理护理与支持至关重要。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查房过程中，应注意患者的情绪状态，了解其心理需求。对于出现焦虑、恐惧等负面情绪的患者，应及时给予心理疏导和支持，帮助其树立战胜疾病的信心。同时，应积极与患者家属沟通，共同为患者提供全方位的护理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心源性休克患者的护理措施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遵医嘱给予患者血管活性药物，如多巴胺、去甲肾上腺素等，以维持血压稳定。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32" r="1323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密切观察患者用药后的反应，如心率、血压、尿量等指标，及时调整药物剂量。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注意观察患者是否出现药物副作用，如心律失常、心悸等，及时报告医生处理。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https://d.book118.com/355014333132011041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2024-09-02T00:16:15.007</cp:lastPrinted>
  <dcterms:created xsi:type="dcterms:W3CDTF">2024-09-01T16:16:15Z</dcterms:created>
  <dcterms:modified xsi:type="dcterms:W3CDTF">2024-09-01T16:16:16Z</dcterms:modified>
</cp:coreProperties>
</file>