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FA9467-BE3A-47B2-B263-76760F9DC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5DA260-5DCF-49CE-81AC-944F046E9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1ECB3B-6001-475F-BEC1-F0ECD1FD8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A0F2D6-3DE7-4D81-86E5-317C8BD35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DE7EC5-FBFF-402B-85DA-E63900F19E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FBE5BC-7D81-4045-A893-52DA8DDBB6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849B34-B41A-4043-8297-AAD93E469B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09D7D4-E198-4C3D-B195-4A8C3B9713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A96379-266A-4043-8A68-8808899B38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F63B6C-837C-4E61-9D1A-EEBD88904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0CD72B-C965-498E-901F-8D802E3FA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02114332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《市场营销管理实质》ppt课件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市场营销管理概述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市场营销策略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市场营销环境分析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消费者行为研究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营销组合策略实施与控制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市场营销管理的新趋势与展望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市场营销管理概述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市场营销管理的核心目的是在满足客户需求的同时，实现企业的盈利目标。</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市场营销管理是指企业识别、预测并满足消费者和客户的需求与愿望，从而实现企业目标的过程。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它涵盖了从市场研究、产品开发、定价、促销、分销到售后服务等各个方面。</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市场营销管理的定义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97" b="119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市场营销管理的重要性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市场营销管理是企业成功的重要因素之一，它有助于企业了解市场需求，制定合适的市场战略，提高产品或服务的销售量。</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有效的市场营销管理能够增强企业的竞争力，提高市场份额和盈利能力。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市场营销管理有助于企业与客户建立长期的关系，提高客户满意度和忠诚度。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375" b="1437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市场营销管理的发展经历了从产品导向到市场导向的转变，再到今天的客户导向和社会营销导向。</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随着科技的发展，数字营销和社交媒体营销等新兴营销方式逐渐成为市场营销管理的重要组成部分。</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未来，随着消费者需求的变化和市场竞争的加剧，市场营销管理将更加注重个性化、定制化和数据驱动。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市场营销策略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产品策略是市场营销策略的核心，它涉及到产品的设计、开发、定位和差异化等方面。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产品策略关注如何根据市场需求和竞争态势，设计和开发出满足消费者需求的产品。这包括产品的功能、外观、品质、价格等方面的考虑。产品策略的核心是找到产品的独特卖点，实现与竞争对手的差异化。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价格策略是市场营销策略中的重要一环，它涉及到产品的定价、调价和价格竞争等方面。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格策略需要根据市场需求、产品定位、成本等因素来确定。价格策略的目标是在保证利润的同时，提高市场占有率和品牌形象。在价格竞争中，企业需要灵活应对市场变化，调整价格以适应市场需求和竞争对手的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促销策略是市场营销策略中的一种重要手段，它通过各种促销活动来吸引消费者，提高销售量和市场份额。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促销策略包括广告、促销活动、公关等多种形式。通过促销策略，企业可以在短时间内提高销售额和市场占有率。但促销策略需要注意合理性和可持续性，避免对品牌形象和消费者忠诚度造成负面影响。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02" r="2180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地点策略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地点策略是市场营销策略中的关键要素，它涉及到产品的分销、零售和渠道管理等方面。</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点策略的目标是确保产品能够覆盖目标市场，并提高销售效率。企业需要根据产品特点和市场需求，选择合适的分销渠道和零售方式。同时，企业需要加强对渠道的管理和协调，确保销售网络的稳定性和高效性。地点策略对于提高市场占有率和品牌知名度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市场营销环境分析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https://d.book118.com/355021143320011041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2024-09-02T14:31:11.450</cp:lastPrinted>
  <dcterms:created xsi:type="dcterms:W3CDTF">2024-09-02T06:31:11Z</dcterms:created>
  <dcterms:modified xsi:type="dcterms:W3CDTF">2024-09-02T06:31:13Z</dcterms:modified>
</cp:coreProperties>
</file>