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62AF7-088F-4BE1-86B9-914DAEFD1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AB917-F133-4A5C-A401-624DB0B5D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4C9F2-5EFA-409B-BB17-E08F76883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02471-65F3-446F-924D-8BBE3B180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6B6F30-D438-4823-B22F-440E97370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953AFD-21EF-4614-A2F7-8B04FB82E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94A098-0271-4CAB-81B4-14BA73038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8923B-30B6-4D25-9F5F-809E0A20D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83760-A59B-48BB-B978-E73DA47A8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4B629-BF78-42C7-B3CA-575003180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5BC39-6F53-4275-9917-E619FB45D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21300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港口与航道工程施工工艺的水域施工与潜水工作技术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水域施工工艺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潜水工作技术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港口与航道工程是指建设和维护港口、航道及其设施的工程，旨在提供安全、高效、便捷的水上交通服务。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港口是水陆交通的集结点和枢纽，主要供船舶停泊、装卸货物和上下旅客。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航道则是水域中供船舶通航的通道，包括天然河流、湖泊、运河等水域。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保障国家安全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港口与航道是国家安全的重要保障，对于维护国家主权和安全具有重要意义。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推动水路交通事业发展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港口与航道是水路交通的重要组成部分，其发展对于推动水路交通事业的整体进步具有积极作用。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促进地区经济发展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港口与航道是地区经济发展的重要基础设施，通过提高物流效率和降低运输成本，促进地区经济的繁荣。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古代的港口与航道工程以自然形成的河流和简易的人工设施为主，主要用于军事和商贸目的。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古代港口与航道工程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随着工业革命的发展，近代港口与航道工程开始注重规模化和专业化建设，出现了大型的人工港口和运河。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近代港口与航道工程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现代港口与航道工程注重高科技的应用和创新，出现了自动化、智能化的港口和航道设施，同时注重环保和可持续发展。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现代港口与航道工程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水域施工工艺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水域施工易受水流、潮汐、风浪等因素影响，施工条件复杂。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受环境影响大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施工难度高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67" r="1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风险控制要求高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水域施工需考虑浮力、水压、流速等因素，施工难度较大。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水域施工涉及潜水、水下作业等高风险作业，需严格控制安全风险。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水域施工的特点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施工实施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验收交付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水域施工的流程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120" b="1612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875" r="1387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包括勘察、设计、制定施工方案等。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按照施工方案进行水域施工，包括定位、打桩、填筑等。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对已完成部分进行质量检测，确保施工质量。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合格后进行验收交付，完成水域施工。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71" r="246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542" b="155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368" r="193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水域施工的注意事项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始终把安全放在第一位，严格遵守安全操作规程。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确保施工质量，严格按照设计要求进行施工。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合理利用资源，减少对环境的负面影响。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制定应急预案，应对可能出现的突发状况。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安全第一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利用无人潜水器进行水下作业，提高作业效率和安全性。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无人潜水器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利用3D打印技术制作水下结构物，提高施工效率。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利用智能化监控系统对水域施工过程进行实时监控和记录，提高施工质量。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智能化监控系统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水域施工的新技术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潜水工作技术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https://d.book118.com/355021300033011114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2024-09-21T03:42:39.399</cp:lastPrinted>
  <dcterms:created xsi:type="dcterms:W3CDTF">2024-09-20T19:42:39Z</dcterms:created>
  <dcterms:modified xsi:type="dcterms:W3CDTF">2024-09-20T19:42:41Z</dcterms:modified>
</cp:coreProperties>
</file>