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2D130A-CBBC-4E7C-99C1-70260FEA74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0B01F2-509F-403B-B7A0-6E466EBA76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81B541-23F9-412D-8FA0-5F1D8C779F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79A74E-8B98-43B9-8ED2-CF79A782B7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9EC8F8-760E-4036-ACA2-CDD600BD5B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3736A9-3D48-45C6-9464-66487E6781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32D33E-69BE-4927-95B9-8A33C67284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A5E78B-40B0-4CFC-A8D1-4509D4CF5F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6F883E-5B37-4C42-A8C4-2058CE620C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481E6F-F7D4-42F0-82FB-DBE643958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4F96DB-1602-49BE-9A2D-86368B7656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02210013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智能机器人应用</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智能机器人概述
 技术原理与结构
 人机交互与感知
 控制与决策系统
 应用场景与案例
 未来发展趋势
 伦理与社会影响
 政策与法规考量</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智能机器人概述</a:t>
            </a:r>
          </a:p>
        </p:txBody>
      </p:sp>
      <p:sp>
        <p:nvSpPr>
          <p:cNvPr id="3" name="Subtitle 2"/>
          <p:cNvSpPr>
            <a:spLocks noGrp="1"/>
          </p:cNvSpPr>
          <p:nvPr>
            <p:ph type="subTitle" idx="1"/>
          </p:nvPr>
        </p:nvSpPr>
        <p:spPr/>
        <p:txBody>
          <a:bodyPr/>
          <a:lstStyle/>
          <a:p>
            <a:r>
              <a:t>智能机器人应用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智能机器人概述</a:t>
            </a:r>
          </a:p>
        </p:txBody>
      </p:sp>
      <p:sp>
        <p:nvSpPr>
          <p:cNvPr id="3" name="Text Placeholder 2"/>
          <p:cNvSpPr>
            <a:spLocks noGrp="1"/>
          </p:cNvSpPr>
          <p:nvPr>
            <p:ph type="body" idx="1"/>
          </p:nvPr>
        </p:nvSpPr>
        <p:spPr/>
        <p:txBody>
          <a:bodyPr/>
          <a:lstStyle/>
          <a:p>
            <a:r>
              <a:t>智能机器人的定义与发展</a:t>
            </a:r>
          </a:p>
        </p:txBody>
      </p:sp>
      <p:sp>
        <p:nvSpPr>
          <p:cNvPr id="4" name="Content Placeholder 3"/>
          <p:cNvSpPr>
            <a:spLocks noGrp="1"/>
          </p:cNvSpPr>
          <p:nvPr>
            <p:ph sz="half" idx="2"/>
          </p:nvPr>
        </p:nvSpPr>
        <p:spPr/>
        <p:txBody>
          <a:bodyPr/>
          <a:lstStyle/>
          <a:p>
            <a:r>
              <a:t>1.智能机器人是一种具有感知、思维和行为能力的机器人，能够与环境进行交互并完成特定任务。它结合了人工智能技术、传感器技术和执行器技术，模拟人类的感知、思维和行动过程。</a:t>
            </a:r>
          </a:p>
          <a:p>
            <a:r>
              <a:t>2.智能机器人的发展经历了几个阶段，包括初期的遥控操纵阶段、自动导引阶段和自主阶段。在自主阶段，智能机器人具备更高的自主性和适应能力，可以处理更复杂的环境和任务。</a:t>
            </a:r>
          </a:p>
          <a:p>
            <a:r>
              <a:t>3.随着技术的进步，智能机器人的应用领域不断扩大，涵盖工业生产、医疗健康、家庭服务、教育娱乐等众多领域。</a:t>
            </a:r>
          </a:p>
          <a:p/>
        </p:txBody>
      </p:sp>
      <p:sp>
        <p:nvSpPr>
          <p:cNvPr id="5" name="Text Placeholder 4"/>
          <p:cNvSpPr>
            <a:spLocks noGrp="1"/>
          </p:cNvSpPr>
          <p:nvPr>
            <p:ph type="body" idx="3"/>
          </p:nvPr>
        </p:nvSpPr>
        <p:spPr/>
        <p:txBody>
          <a:bodyPr/>
          <a:lstStyle/>
          <a:p>
            <a:r>
              <a:t>智能机器人的核心技术</a:t>
            </a:r>
          </a:p>
        </p:txBody>
      </p:sp>
      <p:sp>
        <p:nvSpPr>
          <p:cNvPr id="6" name="Content Placeholder 5"/>
          <p:cNvSpPr>
            <a:spLocks noGrp="1"/>
          </p:cNvSpPr>
          <p:nvPr>
            <p:ph sz="half" idx="4"/>
          </p:nvPr>
        </p:nvSpPr>
        <p:spPr/>
        <p:txBody>
          <a:bodyPr/>
          <a:lstStyle/>
          <a:p>
            <a:r>
              <a:t>1.感知技术：包括视觉、听觉、触觉和嗅觉等感知方式，通过各类传感器获取周围环境的实时信息，帮助机器人进行环境和物体识别、定位和导航。</a:t>
            </a:r>
          </a:p>
          <a:p>
            <a:r>
              <a:t>2.运动控制技术：控制机器人的机械手臂或腿部的运动轨迹，实现对物体的抓取、移动、装配等操作。高精度的运动控制对于机器人在工业制造领域的应用至关重要。</a:t>
            </a:r>
          </a:p>
          <a:p>
            <a:r>
              <a:t>3.自然语言处理技术：使智能机器人能够理解人类语言，进行人机对话和通信。自然语言处理技术涉及语音识别、自然语言理解和生成等方面。</a:t>
            </a:r>
          </a:p>
          <a:p>
            <a:r>
              <a:t>4.规划与决策技术：负责机器人的任务规划和决策制定。通过对环境信息的分析和推理，机器人能够根据目标做出相应的动作选择和计划。</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智能机器人概述</a:t>
            </a:r>
          </a:p>
        </p:txBody>
      </p:sp>
      <p:sp>
        <p:nvSpPr>
          <p:cNvPr id="3" name="Content Placeholder 2"/>
          <p:cNvSpPr>
            <a:spLocks noGrp="1"/>
          </p:cNvSpPr>
          <p:nvPr>
            <p:ph sz="half" idx="2"/>
          </p:nvPr>
        </p:nvSpPr>
        <p:spPr/>
        <p:txBody>
          <a:bodyPr/>
          <a:lstStyle/>
          <a:p>
            <a:r>
              <a:t>1.工业生产：智能机器人在汽车制造、电子组装、物流仓储等领域得到广泛应用。它们能够承担重复性劳动、提高生产效率，并在恶劣环境下工作。</a:t>
            </a:r>
          </a:p>
          <a:p>
            <a:r>
              <a:t>2.医疗健康：智能机器人在手术辅助、康复训练和护理方面发挥着重要作用。例如，手术机器人可以通过精细的控制和精准的动作协助医生进行微创手术。</a:t>
            </a:r>
          </a:p>
          <a:p>
            <a:r>
              <a:t>3.家庭服务：智能机器人已经开始进入家庭，提供清洁、陪伴和教育等服务。例如，扫地机器人可以根据家庭环境进行自动清扫。</a:t>
            </a:r>
          </a:p>
          <a:p>
            <a:r>
              <a:t>4.教育娱乐：智能机器人被用于教育和娱乐领域，提供互动和学习体验。例如，教育机器人可以帮助儿童学习编程和科学知识。</a:t>
            </a:r>
          </a:p>
          <a:p/>
        </p:txBody>
      </p:sp>
      <p:sp>
        <p:nvSpPr>
          <p:cNvPr id="4" name="Text Placeholder 3"/>
          <p:cNvSpPr>
            <a:spLocks noGrp="1"/>
          </p:cNvSpPr>
          <p:nvPr>
            <p:ph type="body" idx="3"/>
          </p:nvPr>
        </p:nvSpPr>
        <p:spPr/>
        <p:txBody>
          <a:bodyPr/>
          <a:lstStyle/>
          <a:p>
            <a:r>
              <a:t>智能机器人的发展趋势</a:t>
            </a:r>
          </a:p>
        </p:txBody>
      </p:sp>
      <p:sp>
        <p:nvSpPr>
          <p:cNvPr id="5" name="Content Placeholder 4"/>
          <p:cNvSpPr>
            <a:spLocks noGrp="1"/>
          </p:cNvSpPr>
          <p:nvPr>
            <p:ph sz="half" idx="4"/>
          </p:nvPr>
        </p:nvSpPr>
        <p:spPr/>
        <p:txBody>
          <a:bodyPr/>
          <a:lstStyle/>
          <a:p>
            <a:r>
              <a:t>1.人机共融：未来的智能机器人将更加注重与人类的协作和共存。人机共融的目标是让机器人能够更好地适应和融入人类生活和工作环境中。</a:t>
            </a:r>
          </a:p>
          <a:p>
            <a:r>
              <a:t>2.多功能集成：智能机器人将在一个平台上整合更多的功能和技术。这将带来更便捷的使用体验和更广泛的应用范围。</a:t>
            </a:r>
          </a:p>
          <a:p>
            <a:r>
              <a:t>3.智能化程度提升：随着人工智能技术的进步，智能机器人的认知能力和自主性将进一步增强，使其能够处理更为复杂的任务和问题。</a:t>
            </a:r>
          </a:p>
          <a:p>
            <a:r>
              <a:t>4.个性化定制：未来的智能机器人将更加注重个性化定制，以满足不同用户的需求和偏好。这将促进机器人在各个领域的广泛应用。</a:t>
            </a:r>
          </a:p>
          <a:p/>
        </p:txBody>
      </p:sp>
      <p:sp>
        <p:nvSpPr>
          <p:cNvPr id="6" name="Text Placeholder 5"/>
          <p:cNvSpPr>
            <a:spLocks noGrp="1"/>
          </p:cNvSpPr>
          <p:nvPr>
            <p:ph type="body" idx="1"/>
          </p:nvPr>
        </p:nvSpPr>
        <p:spPr/>
        <p:txBody>
          <a:bodyPr/>
          <a:lstStyle/>
          <a:p>
            <a:r>
              <a:t>智能机器人的应用场景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智能机器人概述</a:t>
            </a:r>
          </a:p>
        </p:txBody>
      </p:sp>
      <p:sp>
        <p:nvSpPr>
          <p:cNvPr id="3" name="Text Placeholder 2"/>
          <p:cNvSpPr>
            <a:spLocks noGrp="1"/>
          </p:cNvSpPr>
          <p:nvPr>
            <p:ph type="body" idx="1"/>
          </p:nvPr>
        </p:nvSpPr>
        <p:spPr/>
        <p:txBody>
          <a:bodyPr/>
          <a:lstStyle/>
          <a:p>
            <a:r>
              <a:t>智能机器人的挑战与解决方案</a:t>
            </a:r>
          </a:p>
        </p:txBody>
      </p:sp>
      <p:sp>
        <p:nvSpPr>
          <p:cNvPr id="4" name="Content Placeholder 3"/>
          <p:cNvSpPr>
            <a:spLocks noGrp="1"/>
          </p:cNvSpPr>
          <p:nvPr>
            <p:ph sz="half" idx="2"/>
          </p:nvPr>
        </p:nvSpPr>
        <p:spPr/>
        <p:txBody>
          <a:bodyPr/>
          <a:lstStyle/>
          <a:p>
            <a:r>
              <a:t>1.安全性问题：智能机器人在与人类共同工作时需要确保安全。解决这一问题的途径包括改进机器人的感知和规划技术，以及开发更安全的机械结构。</a:t>
            </a:r>
          </a:p>
          <a:p>
            <a:r>
              <a:t>2.自主性不足：智能机器人的自主性仍然有待提高。为了实现更高级别的自主性，机器人需要更强大的感知、规划与决策能力。</a:t>
            </a:r>
          </a:p>
          <a:p>
            <a:r>
              <a:t>3.认知能力有限：智能机器人的认知能力还有限，无法达到人类的水平。为了克服这一局限，研究人员正在努力研发更先进的人工智能算法和技术。</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技术原理与结构</a:t>
            </a:r>
          </a:p>
        </p:txBody>
      </p:sp>
      <p:sp>
        <p:nvSpPr>
          <p:cNvPr id="3" name="Subtitle 2"/>
          <p:cNvSpPr>
            <a:spLocks noGrp="1"/>
          </p:cNvSpPr>
          <p:nvPr>
            <p:ph type="subTitle" idx="1"/>
          </p:nvPr>
        </p:nvSpPr>
        <p:spPr/>
        <p:txBody>
          <a:bodyPr/>
          <a:lstStyle/>
          <a:p>
            <a:r>
              <a:t>智能机器人应用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技术原理与结构</a:t>
            </a:r>
          </a:p>
        </p:txBody>
      </p:sp>
      <p:sp>
        <p:nvSpPr>
          <p:cNvPr id="3" name="Text Placeholder 2"/>
          <p:cNvSpPr>
            <a:spLocks noGrp="1"/>
          </p:cNvSpPr>
          <p:nvPr>
            <p:ph type="body" idx="1"/>
          </p:nvPr>
        </p:nvSpPr>
        <p:spPr/>
        <p:txBody>
          <a:bodyPr/>
          <a:lstStyle/>
          <a:p>
            <a:r>
              <a:t>智能机器人的感知系统</a:t>
            </a:r>
          </a:p>
        </p:txBody>
      </p:sp>
      <p:sp>
        <p:nvSpPr>
          <p:cNvPr id="4" name="Content Placeholder 3"/>
          <p:cNvSpPr>
            <a:spLocks noGrp="1"/>
          </p:cNvSpPr>
          <p:nvPr>
            <p:ph sz="half" idx="2"/>
          </p:nvPr>
        </p:nvSpPr>
        <p:spPr/>
        <p:txBody>
          <a:bodyPr/>
          <a:lstStyle/>
          <a:p>
            <a:r>
              <a:t>1.传感器配置；</a:t>
            </a:r>
          </a:p>
          <a:p>
            <a:r>
              <a:t>2.数据处理与融合；</a:t>
            </a:r>
          </a:p>
          <a:p>
            <a:r>
              <a:t>3.环境感知与理解。</a:t>
            </a:r>
          </a:p>
          <a:p>
            <a:r>
              <a:t>智能机器人需要通过感知系统来获取周围环境的各种信息，包括温度、湿度、距离、颜色等。这就要求智能机器人要配备各种类型的传感器，如温度传感器、湿度传感器、光电传感器等。这些传感器可以采集各种类型的数据，但是数据的准确性和实时性会受到各种因素的影响。为了提高数据的准确度和实时性，通常会对数据进行预处理和后处理，以及使用数据融合技术将来自不同传感器的数据整合起来。通过这些手段，智能机器人可以更好地感知其周围的环境并对其有更深的理解。</a:t>
            </a:r>
          </a:p>
          <a:p/>
        </p:txBody>
      </p:sp>
      <p:sp>
        <p:nvSpPr>
          <p:cNvPr id="5" name="Text Placeholder 4"/>
          <p:cNvSpPr>
            <a:spLocks noGrp="1"/>
          </p:cNvSpPr>
          <p:nvPr>
            <p:ph type="body" idx="3"/>
          </p:nvPr>
        </p:nvSpPr>
        <p:spPr/>
        <p:txBody>
          <a:bodyPr/>
          <a:lstStyle/>
          <a:p>
            <a:r>
              <a:t>智能机器人的运动控制系统</a:t>
            </a:r>
          </a:p>
        </p:txBody>
      </p:sp>
      <p:sp>
        <p:nvSpPr>
          <p:cNvPr id="6" name="Content Placeholder 5"/>
          <p:cNvSpPr>
            <a:spLocks noGrp="1"/>
          </p:cNvSpPr>
          <p:nvPr>
            <p:ph sz="half" idx="4"/>
          </p:nvPr>
        </p:nvSpPr>
        <p:spPr/>
        <p:txBody>
          <a:bodyPr/>
          <a:lstStyle/>
          <a:p>
            <a:r>
              <a:t>1.控制算法设计；</a:t>
            </a:r>
          </a:p>
          <a:p>
            <a:r>
              <a:t>2.运动规划与轨迹跟踪；</a:t>
            </a:r>
          </a:p>
          <a:p>
            <a:r>
              <a:t>3.动力学仿真与优化。</a:t>
            </a:r>
          </a:p>
          <a:p>
            <a:r>
              <a:t>智能机器人的运动控制系统是负责实现机器人的各种动作的核心部分。在运动控制系统设计中，需要考虑如何选择合适的控制算法以使机器人的动作稳定可靠，同时具有较高的精度和速度。运动规划是为了确定机器人在完成任务时应采取的轨迹和姿势，而轨迹跟踪则是确保机器人能够按照预定的轨迹运动。此外，动力学仿真和优化也是运动控制系统的重要组成部分，它们可以帮助设计和优化机器人的机械结构，提高机器人的运动性能。</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技术原理与结构</a:t>
            </a:r>
          </a:p>
        </p:txBody>
      </p:sp>
      <p:sp>
        <p:nvSpPr>
          <p:cNvPr id="3" name="Content Placeholder 2"/>
          <p:cNvSpPr>
            <a:spLocks noGrp="1"/>
          </p:cNvSpPr>
          <p:nvPr>
            <p:ph sz="half" idx="2"/>
          </p:nvPr>
        </p:nvSpPr>
        <p:spPr/>
        <p:txBody>
          <a:bodyPr/>
          <a:lstStyle/>
          <a:p>
            <a:r>
              <a:t>1.决策算法的选择；</a:t>
            </a:r>
          </a:p>
          <a:p>
            <a:r>
              <a:t>2.知识表示与推理；</a:t>
            </a:r>
          </a:p>
          <a:p>
            <a:r>
              <a:t>3.学习与适应能力。</a:t>
            </a:r>
          </a:p>
          <a:p>
            <a:r>
              <a:t>智能机器人的决策系统是负责对环境中的各种信息进行分析和处理，并做出相应的行动决策的部分。在决策系统中，选择合适的决策算法是非常重要的。此外，还需要利用知识表示和推理技术来表示和处理机器人所掌握的知识，以便在复杂的环境下做出正确的决策。另外，具备学习和适应能力也是决策系统的一个重要特点，这可以使机器人能够在不断变化的环境中始终保持高效的工作状态。</a:t>
            </a:r>
          </a:p>
          <a:p/>
        </p:txBody>
      </p:sp>
      <p:sp>
        <p:nvSpPr>
          <p:cNvPr id="4" name="Text Placeholder 3"/>
          <p:cNvSpPr>
            <a:spLocks noGrp="1"/>
          </p:cNvSpPr>
          <p:nvPr>
            <p:ph type="body" idx="3"/>
          </p:nvPr>
        </p:nvSpPr>
        <p:spPr/>
        <p:txBody>
          <a:bodyPr/>
          <a:lstStyle/>
          <a:p>
            <a:r>
              <a:t>智能机器人的交互系统</a:t>
            </a:r>
          </a:p>
        </p:txBody>
      </p:sp>
      <p:sp>
        <p:nvSpPr>
          <p:cNvPr id="5" name="Content Placeholder 4"/>
          <p:cNvSpPr>
            <a:spLocks noGrp="1"/>
          </p:cNvSpPr>
          <p:nvPr>
            <p:ph sz="half" idx="4"/>
          </p:nvPr>
        </p:nvSpPr>
        <p:spPr/>
        <p:txBody>
          <a:bodyPr/>
          <a:lstStyle/>
          <a:p>
            <a:r>
              <a:t>1.人机交互界面设计；</a:t>
            </a:r>
          </a:p>
          <a:p>
            <a:r>
              <a:t>2.自然语言理解和生成；</a:t>
            </a:r>
          </a:p>
          <a:p>
            <a:r>
              <a:t>3.手势识别与语音合成。</a:t>
            </a:r>
          </a:p>
          <a:p>
            <a:r>
              <a:t>智能机器人的交互系统是负责与人类进行沟通和互动的部分。在人机交互界面的设计上，应该考虑到用户的体验，使得机器人能够易于操作和使用。自然语言理解和生成技术则是让机器人能够像人类一样进行语言交流的关键技术之一。此外，手势识别和语音合成技术也可以帮助机器人更好地与人类进行交流，提高人机交互的自然度和流畅度。</a:t>
            </a:r>
          </a:p>
          <a:p/>
        </p:txBody>
      </p:sp>
      <p:sp>
        <p:nvSpPr>
          <p:cNvPr id="6" name="Text Placeholder 5"/>
          <p:cNvSpPr>
            <a:spLocks noGrp="1"/>
          </p:cNvSpPr>
          <p:nvPr>
            <p:ph type="body" idx="1"/>
          </p:nvPr>
        </p:nvSpPr>
        <p:spPr/>
        <p:txBody>
          <a:bodyPr/>
          <a:lstStyle/>
          <a:p>
            <a:r>
              <a:t>智能机器人的决策系统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技术原理与结构</a:t>
            </a:r>
          </a:p>
        </p:txBody>
      </p:sp>
      <p:sp>
        <p:nvSpPr>
          <p:cNvPr id="3" name="Text Placeholder 2"/>
          <p:cNvSpPr>
            <a:spLocks noGrp="1"/>
          </p:cNvSpPr>
          <p:nvPr>
            <p:ph type="body" idx="1"/>
          </p:nvPr>
        </p:nvSpPr>
        <p:spPr/>
        <p:txBody>
          <a:bodyPr/>
          <a:lstStyle/>
          <a:p>
            <a:r>
              <a:t>智能机器人的导航与定位系统</a:t>
            </a:r>
          </a:p>
        </p:txBody>
      </p:sp>
      <p:sp>
        <p:nvSpPr>
          <p:cNvPr id="4" name="Content Placeholder 3"/>
          <p:cNvSpPr>
            <a:spLocks noGrp="1"/>
          </p:cNvSpPr>
          <p:nvPr>
            <p:ph sz="half" idx="2"/>
          </p:nvPr>
        </p:nvSpPr>
        <p:spPr/>
        <p:txBody>
          <a:bodyPr/>
          <a:lstStyle/>
          <a:p>
            <a:r>
              <a:t>1.地图构建与路径规划；</a:t>
            </a:r>
          </a:p>
          <a:p>
            <a:r>
              <a:t>2.视觉或激光定位技术；</a:t>
            </a:r>
          </a:p>
          <a:p>
            <a:r>
              <a:t>3.自主移动与避障。</a:t>
            </a:r>
          </a:p>
          <a:p>
            <a:r>
              <a:t>智能机器人的导航与定位系统是负责机器人在环境中进行移动和定位的部分。该系统需要通过地图构建和路径规划技术来实现机器人的自主移动。同时，还需要采用视觉或激光定位技术来保证机器人能够在复杂的场景下准确定位。此外，自主移动和避障技术也是导航与定位系统的重要组成部分，它们可以使机器人能够更好地适应复杂的环境，并在其中自由地移动。</a:t>
            </a:r>
          </a:p>
          <a:p/>
        </p:txBody>
      </p:sp>
      <p:sp>
        <p:nvSpPr>
          <p:cNvPr id="5" name="Text Placeholder 4"/>
          <p:cNvSpPr>
            <a:spLocks noGrp="1"/>
          </p:cNvSpPr>
          <p:nvPr>
            <p:ph type="body" idx="3"/>
          </p:nvPr>
        </p:nvSpPr>
        <p:spPr/>
        <p:txBody>
          <a:bodyPr/>
          <a:lstStyle/>
          <a:p>
            <a:r>
              <a:t>智能机器人的通信与网络系统</a:t>
            </a:r>
          </a:p>
        </p:txBody>
      </p:sp>
      <p:sp>
        <p:nvSpPr>
          <p:cNvPr id="6" name="Content Placeholder 5"/>
          <p:cNvSpPr>
            <a:spLocks noGrp="1"/>
          </p:cNvSpPr>
          <p:nvPr>
            <p:ph sz="half" idx="4"/>
          </p:nvPr>
        </p:nvSpPr>
        <p:spPr/>
        <p:txBody>
          <a:bodyPr/>
          <a:lstStyle/>
          <a:p>
            <a:r>
              <a:t>1.多机器人协作与调度；</a:t>
            </a:r>
          </a:p>
          <a:p>
            <a:r>
              <a:t>2.无线通信技术的应用；</a:t>
            </a:r>
          </a:p>
          <a:p>
            <a:r>
              <a:t>3.网络安全与防护。</a:t>
            </a:r>
          </a:p>
          <a:p>
            <a:r>
              <a:t>智能机器人的通信与网络系统是负责机器人之间和机器人与其他设备之间的信息传递的部分。在该系统中，多机器人协作与调度技术可以协调多个机器人在同一环境下工作，提高工作效率。同时，无线通信技术的发展也为机器人提供了更加便捷的信息传输方式。此外，网络安全与防护也是通信与网络系统的重要方面，它能够保障机器人在工作过程中不会受到外界干扰或攻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人机交互与感知</a:t>
            </a:r>
          </a:p>
        </p:txBody>
      </p:sp>
      <p:sp>
        <p:nvSpPr>
          <p:cNvPr id="3" name="Subtitle 2"/>
          <p:cNvSpPr>
            <a:spLocks noGrp="1"/>
          </p:cNvSpPr>
          <p:nvPr>
            <p:ph type="subTitle" idx="1"/>
          </p:nvPr>
        </p:nvSpPr>
        <p:spPr/>
        <p:txBody>
          <a:bodyPr/>
          <a:lstStyle/>
          <a:p>
            <a:r>
              <a:t>智能机器人应用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人机交互与感知</a:t>
            </a:r>
          </a:p>
        </p:txBody>
      </p:sp>
      <p:sp>
        <p:nvSpPr>
          <p:cNvPr id="3" name="Text Placeholder 2"/>
          <p:cNvSpPr>
            <a:spLocks noGrp="1"/>
          </p:cNvSpPr>
          <p:nvPr>
            <p:ph type="body" idx="1"/>
          </p:nvPr>
        </p:nvSpPr>
        <p:spPr/>
        <p:txBody>
          <a:bodyPr/>
          <a:lstStyle/>
          <a:p>
            <a:r>
              <a:t>人机交互与感知的基本概念</a:t>
            </a:r>
          </a:p>
        </p:txBody>
      </p:sp>
      <p:sp>
        <p:nvSpPr>
          <p:cNvPr id="4" name="Content Placeholder 3"/>
          <p:cNvSpPr>
            <a:spLocks noGrp="1"/>
          </p:cNvSpPr>
          <p:nvPr>
            <p:ph sz="half" idx="2"/>
          </p:nvPr>
        </p:nvSpPr>
        <p:spPr/>
        <p:txBody>
          <a:bodyPr/>
          <a:lstStyle/>
          <a:p>
            <a:r>
              <a:t>1.人机交互是指人与计算机之间进行信息交换的过程，包括输入、输出和反馈三个部分。</a:t>
            </a:r>
          </a:p>
          <a:p>
            <a:r>
              <a:t>2.感知是指人类通过感官器官获取外界信息，包括视觉、听觉、嗅觉、触觉等。</a:t>
            </a:r>
          </a:p>
          <a:p>
            <a:r>
              <a:t>3.在智能机器人中，人机交互与感知是实现人机协同工作的核心技术之一，它能够使机器人更好地理解人的意图，并作出相应的反应。</a:t>
            </a:r>
          </a:p>
          <a:p/>
        </p:txBody>
      </p:sp>
      <p:sp>
        <p:nvSpPr>
          <p:cNvPr id="5" name="Text Placeholder 4"/>
          <p:cNvSpPr>
            <a:spLocks noGrp="1"/>
          </p:cNvSpPr>
          <p:nvPr>
            <p:ph type="body" idx="3"/>
          </p:nvPr>
        </p:nvSpPr>
        <p:spPr/>
        <p:txBody>
          <a:bodyPr/>
          <a:lstStyle/>
          <a:p>
            <a:r>
              <a:t>自然语言处理在人机交互中的应用</a:t>
            </a:r>
          </a:p>
        </p:txBody>
      </p:sp>
      <p:sp>
        <p:nvSpPr>
          <p:cNvPr id="6" name="Content Placeholder 5"/>
          <p:cNvSpPr>
            <a:spLocks noGrp="1"/>
          </p:cNvSpPr>
          <p:nvPr>
            <p:ph sz="half" idx="4"/>
          </p:nvPr>
        </p:nvSpPr>
        <p:spPr/>
        <p:txBody>
          <a:bodyPr/>
          <a:lstStyle/>
          <a:p>
            <a:r>
              <a:t>1.自然语言处理（NLP）是指用计算机来处理和分析人类语言，包括文本、语音和图像等。</a:t>
            </a:r>
          </a:p>
          <a:p>
            <a:r>
              <a:t>2.NLP在智能机器人的对话系统中得到了广泛的应用，可以实现人与机器人之间的自然交流。</a:t>
            </a:r>
          </a:p>
          <a:p>
            <a:r>
              <a:t>3.NLP技术的进步使得机器人能够更好地理解用户的指令，提高了人机交互的效率和准确性。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人机交互与感知</a:t>
            </a:r>
          </a:p>
        </p:txBody>
      </p:sp>
      <p:sp>
        <p:nvSpPr>
          <p:cNvPr id="3" name="Text Placeholder 2"/>
          <p:cNvSpPr>
            <a:spLocks noGrp="1"/>
          </p:cNvSpPr>
          <p:nvPr>
            <p:ph type="body" idx="1"/>
          </p:nvPr>
        </p:nvSpPr>
        <p:spPr/>
        <p:txBody>
          <a:bodyPr/>
          <a:lstStyle/>
          <a:p>
            <a:r>
              <a:t>基于深度学习的视觉感知技术</a:t>
            </a:r>
          </a:p>
        </p:txBody>
      </p:sp>
      <p:sp>
        <p:nvSpPr>
          <p:cNvPr id="4" name="Content Placeholder 3"/>
          <p:cNvSpPr>
            <a:spLocks noGrp="1"/>
          </p:cNvSpPr>
          <p:nvPr>
            <p:ph sz="half" idx="2"/>
          </p:nvPr>
        </p:nvSpPr>
        <p:spPr/>
        <p:txBody>
          <a:bodyPr/>
          <a:lstStyle/>
          <a:p>
            <a:r>
              <a:t>1.深度学习是一种人工神经网络，可以在不依赖于规则编程的情况下从数据中学习。</a:t>
            </a:r>
          </a:p>
          <a:p>
            <a:r>
              <a:t>2.在智能机器人中，深度学习技术被用于实现视觉感知功能，如目标识别、跟踪和场景理解等。</a:t>
            </a:r>
          </a:p>
          <a:p>
            <a:r>
              <a:t>3.这项技术的发展使得机器人能够更好地感知周围环境，提高了其自主性和适应能力。</a:t>
            </a:r>
          </a:p>
          <a:p/>
        </p:txBody>
      </p:sp>
      <p:sp>
        <p:nvSpPr>
          <p:cNvPr id="5" name="Text Placeholder 4"/>
          <p:cNvSpPr>
            <a:spLocks noGrp="1"/>
          </p:cNvSpPr>
          <p:nvPr>
            <p:ph type="body" idx="3"/>
          </p:nvPr>
        </p:nvSpPr>
        <p:spPr/>
        <p:txBody>
          <a:bodyPr/>
          <a:lstStyle/>
          <a:p>
            <a:r>
              <a:t>多模态融合的人机交互与感知</a:t>
            </a:r>
          </a:p>
        </p:txBody>
      </p:sp>
      <p:sp>
        <p:nvSpPr>
          <p:cNvPr id="6" name="Content Placeholder 5"/>
          <p:cNvSpPr>
            <a:spLocks noGrp="1"/>
          </p:cNvSpPr>
          <p:nvPr>
            <p:ph sz="half" idx="4"/>
          </p:nvPr>
        </p:nvSpPr>
        <p:spPr/>
        <p:txBody>
          <a:bodyPr/>
          <a:lstStyle/>
          <a:p>
            <a:r>
              <a:t>1.多模态是指同时使用多种不同的感知模式进行信息输入和输出。</a:t>
            </a:r>
          </a:p>
          <a:p>
            <a:r>
              <a:t>2.在智能机器人中，多模态融合可以提高人机交互与感知的效率和准确性。</a:t>
            </a:r>
          </a:p>
          <a:p>
            <a:r>
              <a:t>3.例如，机器人可以通过结合视觉、听觉和触觉等多种感知方式，更全面地了解用户的需求，从而提供更好的服务。</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人机交互与感知</a:t>
            </a:r>
          </a:p>
        </p:txBody>
      </p:sp>
      <p:sp>
        <p:nvSpPr>
          <p:cNvPr id="3" name="Text Placeholder 2"/>
          <p:cNvSpPr>
            <a:spLocks noGrp="1"/>
          </p:cNvSpPr>
          <p:nvPr>
            <p:ph type="body" idx="1"/>
          </p:nvPr>
        </p:nvSpPr>
        <p:spPr/>
        <p:txBody>
          <a:bodyPr/>
          <a:lstStyle/>
          <a:p>
            <a:r>
              <a:t>虚拟现实和增强现实技术在智能机器人中的应用</a:t>
            </a:r>
          </a:p>
        </p:txBody>
      </p:sp>
      <p:sp>
        <p:nvSpPr>
          <p:cNvPr id="4" name="Content Placeholder 3"/>
          <p:cNvSpPr>
            <a:spLocks noGrp="1"/>
          </p:cNvSpPr>
          <p:nvPr>
            <p:ph sz="half" idx="2"/>
          </p:nvPr>
        </p:nvSpPr>
        <p:spPr/>
        <p:txBody>
          <a:bodyPr/>
          <a:lstStyle/>
          <a:p>
            <a:r>
              <a:t>1.虚拟现实（VR）和增强现实（AR）技术可以为用户提供更加真实和丰富的体验。</a:t>
            </a:r>
          </a:p>
          <a:p>
            <a:r>
              <a:t>2.在智能机器人中，VR和AR技术被用来提高人机交互与感知的效率和效果。</a:t>
            </a:r>
          </a:p>
          <a:p>
            <a:r>
              <a:t>3.这些技术的应用可以让人与机器人的交互变得更加自然和直观，为用户带来更多的乐趣和便利。</a:t>
            </a:r>
          </a:p>
          <a:p/>
        </p:txBody>
      </p:sp>
      <p:sp>
        <p:nvSpPr>
          <p:cNvPr id="5" name="Text Placeholder 4"/>
          <p:cNvSpPr>
            <a:spLocks noGrp="1"/>
          </p:cNvSpPr>
          <p:nvPr>
            <p:ph type="body" idx="3"/>
          </p:nvPr>
        </p:nvSpPr>
        <p:spPr/>
        <p:txBody>
          <a:bodyPr/>
          <a:lstStyle/>
          <a:p>
            <a:r>
              <a:t>情感感知与人工智能</a:t>
            </a:r>
          </a:p>
        </p:txBody>
      </p:sp>
      <p:sp>
        <p:nvSpPr>
          <p:cNvPr id="6" name="Content Placeholder 5"/>
          <p:cNvSpPr>
            <a:spLocks noGrp="1"/>
          </p:cNvSpPr>
          <p:nvPr>
            <p:ph sz="half" idx="4"/>
          </p:nvPr>
        </p:nvSpPr>
        <p:spPr/>
        <p:txBody>
          <a:bodyPr/>
          <a:lstStyle/>
          <a:p>
            <a:r>
              <a:t>1.情感感知是指机器能够识别人类的情绪状态，并作出相应的反应。</a:t>
            </a:r>
          </a:p>
          <a:p>
            <a:r>
              <a:t>2.在智能机器人中，情感感知技术可以提高人机交互的自然度和舒适度。</a:t>
            </a:r>
          </a:p>
          <a:p>
            <a:r>
              <a:t>3.随着人工智能技术的不断发展，情感感知技术将会在智能机器人中得到更广泛的应用。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控制与决策系统</a:t>
            </a:r>
          </a:p>
        </p:txBody>
      </p:sp>
      <p:sp>
        <p:nvSpPr>
          <p:cNvPr id="3" name="Subtitle 2"/>
          <p:cNvSpPr>
            <a:spLocks noGrp="1"/>
          </p:cNvSpPr>
          <p:nvPr>
            <p:ph type="subTitle" idx="1"/>
          </p:nvPr>
        </p:nvSpPr>
        <p:spPr/>
        <p:txBody>
          <a:bodyPr/>
          <a:lstStyle/>
          <a:p>
            <a:r>
              <a:t>智能机器人应用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控制与决策系统</a:t>
            </a:r>
          </a:p>
        </p:txBody>
      </p:sp>
      <p:sp>
        <p:nvSpPr>
          <p:cNvPr id="3" name="Text Placeholder 2"/>
          <p:cNvSpPr>
            <a:spLocks noGrp="1"/>
          </p:cNvSpPr>
          <p:nvPr>
            <p:ph type="body" idx="1"/>
          </p:nvPr>
        </p:nvSpPr>
        <p:spPr/>
        <p:txBody>
          <a:bodyPr/>
          <a:lstStyle/>
          <a:p>
            <a:r>
              <a:t>控制与决策系统的设计原理</a:t>
            </a:r>
          </a:p>
        </p:txBody>
      </p:sp>
      <p:sp>
        <p:nvSpPr>
          <p:cNvPr id="4" name="Content Placeholder 3"/>
          <p:cNvSpPr>
            <a:spLocks noGrp="1"/>
          </p:cNvSpPr>
          <p:nvPr>
            <p:ph sz="half" idx="2"/>
          </p:nvPr>
        </p:nvSpPr>
        <p:spPr/>
        <p:txBody>
          <a:bodyPr/>
          <a:lstStyle/>
          <a:p>
            <a:r>
              <a:t>1.任务分解和规划：将复杂的任务分解为更小的子任务，并进行规划和调度，以确保机器人能够高效地完成任务。</a:t>
            </a:r>
          </a:p>
          <a:p>
            <a:r>
              <a:t>2.模型预测控制：利用数学模型来预测机器人的运动轨迹，并基于预测结果进行实时控制，以提高控制的精度和效率。</a:t>
            </a:r>
          </a:p>
          <a:p>
            <a:r>
              <a:t>3.容错控制：在出现故障或错误时，系统需要能自动识别并进行相应的调整，以保证任务的顺利完成。</a:t>
            </a:r>
          </a:p>
          <a:p>
            <a:r>
              <a:t>4.学习优化：通过不断学习和优化控制策略，提高机器人的操作能力和效率。</a:t>
            </a:r>
          </a:p>
          <a:p>
            <a:r>
              <a:t>5.安全性考虑：在设计控制与决策系统时，应充分考虑机器人的安全性和可靠性，避免对人类造成伤害。</a:t>
            </a:r>
          </a:p>
          <a:p>
            <a:r>
              <a:t>6.用户友好性：设计易于使用、符合人们习惯的控制界面，提升用户体验。</a:t>
            </a:r>
          </a:p>
          <a:p/>
        </p:txBody>
      </p:sp>
      <p:sp>
        <p:nvSpPr>
          <p:cNvPr id="5" name="Text Placeholder 4"/>
          <p:cNvSpPr>
            <a:spLocks noGrp="1"/>
          </p:cNvSpPr>
          <p:nvPr>
            <p:ph type="body" idx="3"/>
          </p:nvPr>
        </p:nvSpPr>
        <p:spPr/>
        <p:txBody>
          <a:bodyPr/>
          <a:lstStyle/>
          <a:p>
            <a:r>
              <a:t>智能机器人导航与定位技术</a:t>
            </a:r>
          </a:p>
        </p:txBody>
      </p:sp>
      <p:sp>
        <p:nvSpPr>
          <p:cNvPr id="6" name="Content Placeholder 5"/>
          <p:cNvSpPr>
            <a:spLocks noGrp="1"/>
          </p:cNvSpPr>
          <p:nvPr>
            <p:ph sz="half" idx="4"/>
          </p:nvPr>
        </p:nvSpPr>
        <p:spPr/>
        <p:txBody>
          <a:bodyPr/>
          <a:lstStyle/>
          <a:p>
            <a:r>
              <a:t>1.视觉导航：利用摄像头获取环境信息，实现机器人的自主导航和定位。</a:t>
            </a:r>
          </a:p>
          <a:p>
            <a:r>
              <a:t>2.激光雷达导航：利用激光雷达感知周围环境，生成地图并进行定位。</a:t>
            </a:r>
          </a:p>
          <a:p>
            <a:r>
              <a:t>3.惯性导航：利用惯性传感器测量机器人的运动状态，提供高精度、实时的位置和姿态信息。</a:t>
            </a:r>
          </a:p>
          <a:p>
            <a:r>
              <a:t>4.组合导航：综合应用多种导航技术，提高导航的精度和稳定性。</a:t>
            </a:r>
          </a:p>
          <a:p>
            <a:r>
              <a:t>5.路径规划：根据环境信息和目标，制定最优的运动路线。</a:t>
            </a:r>
          </a:p>
          <a:p>
            <a:r>
              <a:t>6.自主避障：在遇到障碍物时，机器人能够自主避开，确保运动的连续性和安全性。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控制与决策系统</a:t>
            </a:r>
          </a:p>
        </p:txBody>
      </p:sp>
      <p:sp>
        <p:nvSpPr>
          <p:cNvPr id="3" name="Text Placeholder 2"/>
          <p:cNvSpPr>
            <a:spLocks noGrp="1"/>
          </p:cNvSpPr>
          <p:nvPr>
            <p:ph type="body" idx="1"/>
          </p:nvPr>
        </p:nvSpPr>
        <p:spPr/>
        <p:txBody>
          <a:bodyPr/>
          <a:lstStyle/>
          <a:p>
            <a:r>
              <a:t>多模态人机交互技术</a:t>
            </a:r>
          </a:p>
        </p:txBody>
      </p:sp>
      <p:sp>
        <p:nvSpPr>
          <p:cNvPr id="4" name="Content Placeholder 3"/>
          <p:cNvSpPr>
            <a:spLocks noGrp="1"/>
          </p:cNvSpPr>
          <p:nvPr>
            <p:ph sz="half" idx="2"/>
          </p:nvPr>
        </p:nvSpPr>
        <p:spPr/>
        <p:txBody>
          <a:bodyPr/>
          <a:lstStyle/>
          <a:p>
            <a:r>
              <a:t>1.语音交互：通过语音识别和合成技术，实现人与机器人之间的自然语言交互。</a:t>
            </a:r>
          </a:p>
          <a:p>
            <a:r>
              <a:t>2.手势交互：通过手势识别技术，读懂人类的指令，实现人与机器人之间的高效沟通。</a:t>
            </a:r>
          </a:p>
          <a:p>
            <a:r>
              <a:t>3.触觉交互：利用触觉反馈技术，模拟人类的皮肤感觉，提高机器人的操作精度和人性化程度。</a:t>
            </a:r>
          </a:p>
          <a:p>
            <a:r>
              <a:t>4.表情交互：通过人脸识别和表情分析技术，了解人类情绪，提高机器人的情感交流能力。</a:t>
            </a:r>
          </a:p>
          <a:p>
            <a:r>
              <a:t>5.虚拟现实交互：利用虚拟现实技术，创建一个真实的环境模拟，提高机器人的操作效率和安全性。</a:t>
            </a:r>
          </a:p>
          <a:p>
            <a:r>
              <a:t>6.协同工作：通过多模态交互技术的融合，实现人与机器人之间的协作，提高工作效率和准确性。</a:t>
            </a:r>
          </a:p>
          <a:p/>
        </p:txBody>
      </p:sp>
      <p:sp>
        <p:nvSpPr>
          <p:cNvPr id="5" name="Text Placeholder 4"/>
          <p:cNvSpPr>
            <a:spLocks noGrp="1"/>
          </p:cNvSpPr>
          <p:nvPr>
            <p:ph type="body" idx="3"/>
          </p:nvPr>
        </p:nvSpPr>
        <p:spPr/>
        <p:txBody>
          <a:bodyPr/>
          <a:lstStyle/>
          <a:p>
            <a:r>
              <a:t>强化学习在机器人控制中的应用</a:t>
            </a:r>
          </a:p>
        </p:txBody>
      </p:sp>
      <p:sp>
        <p:nvSpPr>
          <p:cNvPr id="6" name="Content Placeholder 5"/>
          <p:cNvSpPr>
            <a:spLocks noGrp="1"/>
          </p:cNvSpPr>
          <p:nvPr>
            <p:ph sz="half" idx="4"/>
          </p:nvPr>
        </p:nvSpPr>
        <p:spPr/>
        <p:txBody>
          <a:bodyPr/>
          <a:lstStyle/>
          <a:p>
            <a:r>
              <a:t>1.自主学习：通过强化学习算法，使机器人能够在没有明确指导的情况下，学会如何处理复杂的环境变化，实现自主控制。</a:t>
            </a:r>
          </a:p>
          <a:p>
            <a:r>
              <a:t>2.奖励机制：设置适当的奖励机制，引导机器人向期望的目标行为发展，提高其控制水平。</a:t>
            </a:r>
          </a:p>
          <a:p>
            <a:r>
              <a:t>3.试错学习：允许机器人通过不断的尝试和失败来学习最佳的控制策略，提高其适应能力和学习速度。</a:t>
            </a:r>
          </a:p>
          <a:p>
            <a:r>
              <a:t>4.模仿学习：通过模仿优秀的人类操作者的行为，加快机器人的学习进程，提高其操作水平和效率。</a:t>
            </a:r>
          </a:p>
          <a:p>
            <a:r>
              <a:t>5.自适应学习：通过不断调整学习策略和参数，适应不同环境和任务需求，提高机器人的灵活性和实用性。</a:t>
            </a:r>
          </a:p>
          <a:p>
            <a:r>
              <a:t>6.数据驱动学习：利用海量数据训练和改进控制策略，提高机器人的智能化程度和性能水平。</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控制与决策系统</a:t>
            </a:r>
          </a:p>
        </p:txBody>
      </p:sp>
      <p:sp>
        <p:nvSpPr>
          <p:cNvPr id="3" name="Text Placeholder 2"/>
          <p:cNvSpPr>
            <a:spLocks noGrp="1"/>
          </p:cNvSpPr>
          <p:nvPr>
            <p:ph type="body" idx="1"/>
          </p:nvPr>
        </p:nvSpPr>
        <p:spPr/>
        <p:txBody>
          <a:bodyPr/>
          <a:lstStyle/>
          <a:p>
            <a:r>
              <a:t>云端智能技术在机器人控制中的应用</a:t>
            </a:r>
          </a:p>
        </p:txBody>
      </p:sp>
      <p:sp>
        <p:nvSpPr>
          <p:cNvPr id="4" name="Content Placeholder 3"/>
          <p:cNvSpPr>
            <a:spLocks noGrp="1"/>
          </p:cNvSpPr>
          <p:nvPr>
            <p:ph sz="half" idx="2"/>
          </p:nvPr>
        </p:nvSpPr>
        <p:spPr/>
        <p:txBody>
          <a:bodyPr/>
          <a:lstStyle/>
          <a:p>
            <a:r>
              <a:t>1.远程监控：通过云端平台，实现对机器人的远程监控和管理，及时发现和解决问题，提高机器人的可靠性和稳定性。</a:t>
            </a:r>
          </a:p>
          <a:p>
            <a:r>
              <a:t>2.数据共享：利用云端存储和共享功能，实现数据的集中管理和分发，方便研究人员对数据进行分析和利用，提高机器人的研发效率和创新力。</a:t>
            </a:r>
          </a:p>
          <a:p>
            <a:r>
              <a:t>3.协同合作：通过云端平台，实现多个机器人之间的协同工作和信息共享，提高整体的工作效率和协作能力。</a:t>
            </a:r>
          </a:p>
          <a:p>
            <a:r>
              <a:t>4.在线升级：通过云端平台，实现机器人的在线升级和改进，随时保持最新技术和功能的更新，提高机器人的适应能力和竞争力。</a:t>
            </a:r>
          </a:p>
          <a:p>
            <a:r>
              <a:t>5.开放生态：鼓励开发人员利用云端平台和技术，开发各种创新的机器人应用程序和服务，丰富机器人的应用场景和功能。</a:t>
            </a:r>
          </a:p>
          <a:p>
            <a:r>
              <a:t>6.安全性保障：利用云端平台的安全措施和防护机制，保护机器人的数据和隐私安全，防止恶意攻击和非法访问。</a:t>
            </a:r>
          </a:p>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控制与决策系统</a:t>
            </a:r>
          </a:p>
        </p:txBody>
      </p:sp>
      <p:sp>
        <p:nvSpPr>
          <p:cNvPr id="3" name="Text Placeholder 2"/>
          <p:cNvSpPr>
            <a:spLocks noGrp="1"/>
          </p:cNvSpPr>
          <p:nvPr>
            <p:ph type="body" idx="1"/>
          </p:nvPr>
        </p:nvSpPr>
        <p:spPr/>
        <p:txBody>
          <a:bodyPr/>
          <a:lstStyle/>
          <a:p>
            <a:r>
              <a:t>人工智能在机器人控制中的发展趋势</a:t>
            </a:r>
          </a:p>
        </p:txBody>
      </p:sp>
      <p:sp>
        <p:nvSpPr>
          <p:cNvPr id="4" name="Content Placeholder 3"/>
          <p:cNvSpPr>
            <a:spLocks noGrp="1"/>
          </p:cNvSpPr>
          <p:nvPr>
            <p:ph sz="half" idx="2"/>
          </p:nvPr>
        </p:nvSpPr>
        <p:spPr/>
        <p:txBody>
          <a:bodyPr/>
          <a:lstStyle/>
          <a:p>
            <a:r>
              <a:t>1.自主化：随着人工智能技术的进步和发展，机器人将逐渐具备自主意识和决策能力，实现更加智能化的控制和管理。</a:t>
            </a:r>
          </a:p>
          <a:p>
            <a:r>
              <a:t>2.普及化：随着机器人技术的普及和推广，越来越多的行业和工作领域将会采用机器人，提高生产效率和质量。</a:t>
            </a:r>
          </a:p>
          <a:p>
            <a:r>
              <a:t>3.人性化：随着人们对机器人需求的不断提高，机器人的设计和控制将越来越注重人性化和情感化的因素，提高机器人的互动性和亲和力。</a:t>
            </a:r>
          </a:p>
          <a:p>
            <a:r>
              <a:t>4.多功能化：随着机器人功能的不断拓展和增强，机器人在各个领域都将发挥出更大的作用和价值。</a:t>
            </a:r>
          </a:p>
          <a:p>
            <a:r>
              <a:t>5.绿色化：随着环保意识的不断增强，机器人的控制和运行将越来越注重节能和环保的因素，实现可持续发展。</a:t>
            </a:r>
          </a:p>
          <a:p>
            <a:r>
              <a:t>6.全球化：随着全球化的趋势和潮流，机器人的控制和应用将越来越面向国际市场和全球用户，提高机器人的影响力和竞争力。</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https://d.book118.com/355022100134011120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146</Paragraphs>
  <Slides>20</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20</vt:i4>
      </vt:variant>
    </vt:vector>
  </HeadingPairs>
  <TitlesOfParts>
    <vt:vector baseType="lpstr" size="32">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智能机器人概述</vt:lpstr>
      <vt:lpstr> 智能机器人概述</vt:lpstr>
      <vt:lpstr> 智能机器人概述</vt:lpstr>
      <vt:lpstr> 智能机器人概述</vt:lpstr>
      <vt:lpstr> 技术原理与结构</vt:lpstr>
      <vt:lpstr> 技术原理与结构</vt:lpstr>
      <vt:lpstr> 技术原理与结构</vt:lpstr>
      <vt:lpstr> 技术原理与结构</vt:lpstr>
      <vt:lpstr> 人机交互与感知</vt:lpstr>
      <vt:lpstr> 人机交互与感知</vt:lpstr>
      <vt:lpstr> 人机交互与感知</vt:lpstr>
      <vt:lpstr> 人机交互与感知</vt:lpstr>
      <vt:lpstr> 控制与决策系统</vt:lpstr>
      <vt:lpstr> 控制与决策系统</vt:lpstr>
      <vt:lpstr> 控制与决策系统</vt:lpstr>
      <vt:lpstr> 控制与决策系统</vt:lpstr>
      <vt:lpstr> 控制与决策系统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2024-09-22T22:20:45.622</cp:lastPrinted>
  <dcterms:created xsi:type="dcterms:W3CDTF">2024-09-22T14:20:45Z</dcterms:created>
  <dcterms:modified xsi:type="dcterms:W3CDTF">2024-09-22T14:20:47Z</dcterms:modified>
</cp:coreProperties>
</file>