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4E8589-6753-45FF-8292-EA79FACD7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DDD33-556D-440D-A4B0-93C8E3CA0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A9F6FC-BD17-44DD-BCD8-954DD5AD1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91944C-4A5B-4931-8DAA-006A95DCD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1A2736-A1BA-4025-A82B-B22A66A7A8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E8E79A-6C41-41DA-9281-3DF01865EE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234FEB-3175-4175-9FCC-503AA500FA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D3B53C-3169-4AD6-95CF-73628AF88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599CB1-C3AA-4FB4-A6CB-AC4EC95C72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F12882-8FD0-4373-AA63-6C7C6DB29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04441-5D75-4800-BD10-FAB259F11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030232330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社交媒体对营销策略的影响</a:t>
            </a:r>
            <a:endParaRPr lang="en-US" sz="1100"/>
          </a:p>
        </p:txBody>
      </p:sp>
      <p:sp>
        <p:nvSpPr>
          <p:cNvPr id="3" name="AutoShape 3"/>
          <p:cNvSpPr/>
          <p:nvPr/>
        </p:nvSpPr>
        <p:spPr>
          <a:xfrm>
            <a:off x="6000750" y="4095750"/>
            <a:ext cx="4101027"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汇报时间：2024-01-14</a:t>
            </a:r>
            <a:endParaRPr lang="en-US" sz="1100"/>
          </a:p>
        </p:txBody>
      </p:sp>
      <p:sp>
        <p:nvSpPr>
          <p:cNvPr id="4" name="AutoShape 4"/>
          <p:cNvSpPr/>
          <p:nvPr/>
        </p:nvSpPr>
        <p:spPr>
          <a:xfrm>
            <a:off x="714375" y="4095750"/>
            <a:ext cx="4956128"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社交媒体的发展与现状</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社交媒体对营销策略的影响</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社交媒体营销策略的制定与实施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社交媒体营销的挑战与对策</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64883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17" name="TextBox 17"/>
          <p:cNvSpPr txBox="1"/>
          <p:nvPr/>
        </p:nvSpPr>
        <p:spPr>
          <a:xfrm>
            <a:off x="759945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18" name="AutoShape 18"/>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AutoShape 113"/>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Freeform 140"/>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Freeform 149"/>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Freeform 157"/>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Freeform 17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AutoShape 182"/>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AutoShape 185"/>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Freeform 189"/>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AutoShape 192"/>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AutoShape 193"/>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Freeform 201"/>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AutoShape 202"/>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AutoShape 203"/>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Freeform 207"/>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AutoShape 212"/>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AutoShape 215"/>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Freeform 219"/>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AutoShape 222"/>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AutoShape 223"/>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AutoShape 230"/>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Freeform 231"/>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Freeform 237"/>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AutoShape 238"/>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Freeform 243"/>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AutoShape 246"/>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Freeform 249"/>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AutoShape 254"/>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Freeform 255"/>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Freeform 261"/>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AutoShape 262"/>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Freeform 267"/>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AutoShape 270"/>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Freeform 273"/>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AutoShape 278"/>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Freeform 279"/>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Freeform 285"/>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AutoShape 286"/>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Freeform 291"/>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AutoShape 294"/>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Freeform 297"/>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a:off x="692334" y="5368319"/>
            <a:ext cx="4775817" cy="98289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社交媒体已成为现代营销的重要平台，对营销策略产生深远影响。</a:t>
            </a:r>
            <a:endParaRPr lang="en-US" sz="1100"/>
          </a:p>
        </p:txBody>
      </p:sp>
      <p:sp>
        <p:nvSpPr>
          <p:cNvPr id="299" name="AutoShape 299"/>
          <p:cNvSpPr/>
          <p:nvPr/>
        </p:nvSpPr>
        <p:spPr>
          <a:xfrm>
            <a:off x="6723849" y="5368319"/>
            <a:ext cx="4775817" cy="90486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随着社交媒体的普及，企业越来越重视其在品牌推广、产品宣传和客户关系管理等方面的作用。</a:t>
            </a:r>
            <a:endParaRPr lang="en-US" sz="1100"/>
          </a:p>
        </p:txBody>
      </p:sp>
      <p:sp>
        <p:nvSpPr>
          <p:cNvPr id="300" name="AutoShape 30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AutoShape 30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AutoShape 31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AutoShape 31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TextBox 32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主题概述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754" r="297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528" r="3952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了解社交媒体对营销策略的影响有助于企业更好地应对市场变化，提升竞争力。</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研究社交媒体对营销策略的影响有助于企业更好地制定和实施营销策略，提高营销效果。</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社交媒体的发展与现状</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初创阶段</a:t>
            </a:r>
          </a:p>
        </p:txBody>
      </p:sp>
      <p:sp>
        <p:nvSpPr>
          <p:cNvPr id="7" name="AutoShape 7"/>
          <p:cNvSpPr/>
          <p:nvPr/>
        </p:nvSpPr>
        <p:spPr>
          <a:xfrm>
            <a:off x="83032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2000年代初，社交媒体开始出现，如Friendster和MySpace。</a:t>
            </a:r>
            <a:endParaRPr lang="en-US" sz="1100"/>
          </a:p>
        </p:txBody>
      </p:sp>
      <p:sp>
        <p:nvSpPr>
          <p:cNvPr id="8" name="AutoShape 8"/>
          <p:cNvSpPr/>
          <p:nvPr/>
        </p:nvSpPr>
        <p:spPr>
          <a:xfrm>
            <a:off x="513055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崛起阶段</a:t>
            </a:r>
          </a:p>
        </p:txBody>
      </p:sp>
      <p:sp>
        <p:nvSpPr>
          <p:cNvPr id="10" name="AutoShape 10"/>
          <p:cNvSpPr/>
          <p:nvPr/>
        </p:nvSpPr>
        <p:spPr>
          <a:xfrm>
            <a:off x="483894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2000年代末至2010年代初，Facebook、Twitter和YouTube等社交媒体平台迅速崛起。</a:t>
            </a:r>
            <a:endParaRPr lang="en-US" sz="1100"/>
          </a:p>
        </p:txBody>
      </p:sp>
      <p:sp>
        <p:nvSpPr>
          <p:cNvPr id="11" name="AutoShape 11"/>
          <p:cNvSpPr/>
          <p:nvPr/>
        </p:nvSpPr>
        <p:spPr>
          <a:xfrm>
            <a:off x="913917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成熟与多元化阶段</a:t>
            </a:r>
          </a:p>
        </p:txBody>
      </p:sp>
      <p:sp>
        <p:nvSpPr>
          <p:cNvPr id="13" name="AutoShape 13"/>
          <p:cNvSpPr/>
          <p:nvPr/>
        </p:nvSpPr>
        <p:spPr>
          <a:xfrm>
            <a:off x="884756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2010年代至今，社交媒体发展成熟，并出现多种形式，如短视频、直播、社交电商等。</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社交媒体的发展历程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全球社交媒体用户数已达数十亿，覆盖各个年龄层和地域。</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54409" y="1919002"/>
            <a:ext cx="1897189" cy="36804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用户规模庞大</a:t>
            </a:r>
            <a:endParaRPr lang="en-US" sz="1100"/>
          </a:p>
        </p:txBody>
      </p:sp>
      <p:sp>
        <p:nvSpPr>
          <p:cNvPr id="11" name="AutoShape 11"/>
          <p:cNvSpPr/>
          <p:nvPr/>
        </p:nvSpPr>
        <p:spPr>
          <a:xfrm>
            <a:off x="8335955" y="2434470"/>
            <a:ext cx="3133738" cy="9945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算法推荐技术使得社交媒体能够根据用户的兴趣和行为提供更加个性化的内容。</a:t>
            </a:r>
            <a:endParaRPr lang="en-US" sz="1100"/>
          </a:p>
        </p:txBody>
      </p:sp>
      <p:sp>
        <p:nvSpPr>
          <p:cNvPr id="12" name="AutoShape 12"/>
          <p:cNvSpPr/>
          <p:nvPr/>
        </p:nvSpPr>
        <p:spPr>
          <a:xfrm>
            <a:off x="8948027" y="191837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高度个性化</a:t>
            </a:r>
            <a:endParaRPr lang="en-US" sz="1100"/>
          </a:p>
        </p:txBody>
      </p:sp>
      <p:sp>
        <p:nvSpPr>
          <p:cNvPr id="13" name="AutoShape 13"/>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942376" y="4809710"/>
            <a:ext cx="3133738" cy="10191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社交媒体平台上的用户可以实时互动，分享观点和信息。</a:t>
            </a:r>
            <a:endParaRPr lang="en-US" sz="1100"/>
          </a:p>
        </p:txBody>
      </p:sp>
      <p:sp>
        <p:nvSpPr>
          <p:cNvPr id="25" name="AutoShape 25"/>
          <p:cNvSpPr/>
          <p:nvPr/>
        </p:nvSpPr>
        <p:spPr>
          <a:xfrm>
            <a:off x="5554448" y="429361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互动性强</a:t>
            </a:r>
            <a:endParaRPr lang="en-US" sz="1100"/>
          </a:p>
        </p:txBody>
      </p:sp>
      <p:sp>
        <p:nvSpPr>
          <p:cNvPr id="26" name="AutoShape 26"/>
          <p:cNvSpPr/>
          <p:nvPr/>
        </p:nvSpPr>
        <p:spPr>
          <a:xfrm>
            <a:off x="4987195" y="4188148"/>
            <a:ext cx="561213" cy="561213"/>
          </a:xfrm>
          <a:prstGeom prst="ellipse">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27" name="Freeform 27"/>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335955" y="4809710"/>
            <a:ext cx="3133738" cy="10191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企业通过社交媒体进行品牌推广、产品宣传和客户关系管理，实现精准营销。</a:t>
            </a:r>
            <a:endParaRPr lang="en-US" sz="1100"/>
          </a:p>
        </p:txBody>
      </p:sp>
      <p:sp>
        <p:nvSpPr>
          <p:cNvPr id="36" name="AutoShape 36"/>
          <p:cNvSpPr/>
          <p:nvPr/>
        </p:nvSpPr>
        <p:spPr>
          <a:xfrm>
            <a:off x="8948027" y="429361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营销价值凸显</a:t>
            </a:r>
            <a:endParaRPr lang="en-US" sz="1100"/>
          </a:p>
        </p:txBody>
      </p:sp>
      <p:sp>
        <p:nvSpPr>
          <p:cNvPr id="37" name="AutoShape 37"/>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rcRect l="3716" r="3716"/>
          <a:stretch>
            <a:fillRect/>
          </a:stretch>
        </p:blipFill>
        <p:spPr>
          <a:xfrm>
            <a:off x="706988" y="1587639"/>
            <a:ext cx="3579894" cy="3867314"/>
          </a:xfrm>
          <a:prstGeom prst="rect">
            <a:avLst/>
          </a:prstGeom>
        </p:spPr>
      </p:pic>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社交媒体的现状与趋势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社交媒体对营销策略的影响</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提升品牌知名度和认知度</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社交媒体平台拥有庞大的用户基数，企业通过在平台上发布内容，能够迅速扩大品牌曝光度，提高品牌知名度。</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社交媒体上的互动和分享功能，有助于将企业的品牌形象传播给更多潜在客户，提升品牌认知度。</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社交媒体为企业提供了一个与目标客户直接互动的渠道，企业可以通过回复评论、私信等方式，及时了解客户需求和反馈。</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通过发起话题讨论、线上活动等形式，吸引用户参与，增强用户对品牌的认同感和归属感。</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增强客户互动和参与度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79" r="13379"/>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社交媒体平台积累了大量用户数据，企业可以通过分析这些数据，精准定位目标客户群体，实现个性化营销。</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通过定向投放广告、推荐相关内容等方式，提高营销内容的针对性和转化率，降低营销成本。</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精准定位和个性化营销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降低营销成本和提高投资回报率</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与传统媒体相比，社交媒体的广告投放成本相对较低，且具有更高的投资回报率。</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通过优化社交媒体营销策略，提高营销活动的转化率和ROI（投资回报率），从而实现更高效的营销效果。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https://d.book118.com/355030232330011114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2024-09-22T04:16:47.982</cp:lastPrinted>
  <dcterms:created xsi:type="dcterms:W3CDTF">2024-09-21T20:16:48Z</dcterms:created>
  <dcterms:modified xsi:type="dcterms:W3CDTF">2024-09-21T20:16:50Z</dcterms:modified>
</cp:coreProperties>
</file>