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1BB6E-3CF0-4EB3-BE97-35CE4655F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7035E-9EEF-4B2E-9839-8F5C4D5F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EEB7B-B7E5-4B80-A44D-E4F913DF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A2991-124F-4AAB-8825-98E02396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E4214-A356-4C09-B7B4-FEB4D26EC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99A3F-940F-4120-B150-48DD570FA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2F714-A947-4102-A919-EDED8FF0C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8C6F6-D28C-47B8-9154-28E834C2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DA72A-5009-499B-8C9A-8B8C86168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E7F9E-BCEE-4288-8F32-CBD8A4C3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81F97-6541-4182-A18B-CCE3B04E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30343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乐理知识完整课件\n## 1.音乐理论基础知识\n### 1.1音的基本概念与分类\n### 1.2音高的表示方法与音名\n### 1.3音符与音符的时值\n## 2.音程与和弦\n### 2.1音程的基本概念与分类\n### 2.2和弦的基本概念与分类\n### 2.3音程与和弦的识别与计算\n## 3.节奏与拍子\n### 3.1节奏的基本概念与分类\n### 3.2拍子的基本概念与分类\n### 3.3节奏与拍子的应用与实践\n## 4.动态与表情\n### 4.1动态的基本概念与标记\n### 4.2表情的基本概念与标记\n### 4.3动态与表情的应用与实践\n## 5.音阶与调式\n### 5.1音阶的基本概念与分类\n### 5.2调式的基本概念与分类\n### 5.3音阶与调式的应用与实践\n## 6.作曲与编曲基础\n### 6.1作曲的基本概念与步骤\n### 6.2编曲的基本概念与方法\n### 6.3作曲与编曲的实践与案例分析\n## 7.音乐欣赏与分析\n### 7.1音乐欣赏的基本方法与技巧\n### 7.2音乐分析的基本方法与技巧\n### 7.3音乐欣赏与分析的实践与案例分析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基础乐理知识完整课件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音乐理论基础知识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响度（音量大小）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音高（音的高低）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音色（声音的特点）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弦音（如钢琴、吉他等）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打击音（如鼓、铃等）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吹奏音（如长笛、萨克斯等）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人声（如唱歌）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音高的表示方法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音符的数字表示法（如C4）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音名的字母表示法（如C、D、E等）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音名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C（大调音名）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D（小调音名）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E（中立音名）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F（大调音名）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G（大调音名）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A（大调音名）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B（大调音名）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音高的表示方法与音名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全音符（圆形，代表四拍）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二分音符（中空的圆形，代表两拍）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四分音符（实心的圆形，代表一拍）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八分音符（实心圆形，带一根竖线，代表半拍）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十六分音符（实心圆形，带两根竖线，代表四分之一拍）</a:t>
                </a:r>
                <a:endParaRPr/>
              </a:p>
            </p:txBody>
          </p:sp>
          <p:sp>
            <p:nvSpPr>
              <p:cNvPr id="23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音符</a:t>
                </a:r>
                <a:endParaRPr/>
              </a:p>
            </p:txBody>
          </p:sp>
          <p:sp>
            <p:nvSpPr>
              <p:cNvPr id="23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全音符：4拍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二分音符：2拍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四分音符：1拍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八分音符：1/2拍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十六分音符：1/4拍</a:t>
                </a:r>
                <a:endParaRPr/>
              </a:p>
            </p:txBody>
          </p:sp>
          <p:sp>
            <p:nvSpPr>
              <p:cNvPr id="23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音符的时值</a:t>
                </a:r>
                <a:endParaRPr/>
              </a:p>
            </p:txBody>
          </p:sp>
          <p:sp>
            <p:nvSpPr>
              <p:cNvPr id="23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音符与音符的时值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音程与和弦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音程的基本概念与分类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音程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两个音之间的距离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音程的分类：纯音程、半音程、全音程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音程的分类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纯一度音程：相邻的音名相同（如C-C）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纯二度音程：相邻的音名相差一个字母（如C-D）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纯三度音程：相邻的音名相差两个字母（如C-E）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纯四度音程：相邻的音名相差三个字母（如C-F）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纯五度音程：相邻的音名相差四个字母（如C-G）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小二度音程：相邻的音名相差一个字母（如D-E）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小三度音程：相邻的音名相差两个字母（如E-G）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小四度音程：相邻的音名相差三个字母（如F-G）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小五度音程：相邻的音名相差四个字母（如G-A）</a:t>
            </a:r>
            <a:endParaRPr/>
          </a:p>
        </p:txBody>
      </p:sp>
      <p:cxnSp>
        <p:nvCxnSpPr>
          <p:cNvPr id="24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和弦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三个或以上的音同时发出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和弦的分类：三和弦、七和弦、九和弦等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和弦的分类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三和弦：由三个音组成（如C大三和弦：C-E-G）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七和弦：由四个音组成（如C大七和弦：C-E-G-B）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九和弦：由五个音组成（如C9和弦：C-E-G-B-D）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和弦的基本概念与分类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音程与和弦的识别与计算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音程的识别与计算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根据音名判断音程类型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根据音程类型计算音程大小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和弦的识别与计算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根据和弦的组成音判断和弦类型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根据和弦类型计算和弦的根音、三音、五音等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节奏与拍子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音乐中音符的强弱、长短的组合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节奏的分类：均分节奏、非均分节奏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节奏的分类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均分节奏：每个音符的时值相同（如4/4拍）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非均分节奏：每个音符的时值不同（如3/4拍、2/4拍）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节奏的基本概念与分类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拍子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音乐中时间的单位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拍子的分类：二拍子、三拍子、四拍子等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拍子的分类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二拍子：每小节有两拍（如2/4拍）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三拍子：每小节有三拍（如3/4拍）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四拍子：每小节有四拍（如4/4拍）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拍子的基本概念与分类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节奏与拍子的应用与实践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节奏的应用与实践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学习不同节奏型的作品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分析作品中的节奏特点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拍子的应用与实践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学习不同拍子的作品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分析作品中的拍子特点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动态与表情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动态的基本概念与标记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音乐中音量的变化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动态的标记：pp（很轻）、p（轻）、mp（适中）、mf（中强）、f（强）、ff（很强）</a:t>
            </a:r>
            <a:endParaRPr/>
          </a:p>
        </p:txBody>
      </p:sp>
      <p:pic>
        <p:nvPicPr>
          <p:cNvPr id="6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https://d.book118.com/355030343012011112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基础乐理知识完整课件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2024-09-18T03:13:10.495</cp:lastPrinted>
  <dcterms:created xsi:type="dcterms:W3CDTF">2024-09-17T19:13:10Z</dcterms:created>
  <dcterms:modified xsi:type="dcterms:W3CDTF">2024-09-17T19:13:12Z</dcterms:modified>
</cp:coreProperties>
</file>