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804E7-BBAF-4156-A873-337032D59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DCBFF-AD0C-4EB7-BFC1-CB3A02EC7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5B987-75E1-46CF-8F32-337FDB98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BD67E-3ED7-4999-BD0B-36E228BDA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38A9A-E4A2-447C-AB4D-5E532EA06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6020F-D074-4B6B-A2BE-26BCB54EE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6F18D-6F04-48FC-92E3-D9D4E99FA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5781D-76F0-4A6B-94A9-083A9FE95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F3734A-1BE5-4D33-B8B0-B1C38347E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0BCFA-289A-458D-A839-DF3825C3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20D24-4E76-4E4F-8DED-4E84E22B7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31112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内切术后护理PPT\n## 1.内切术简介及手术原理\n### 1.1内切术的定义与分类\n### 1.2内切术的手术原理及步骤\n### 1.3内切术的应用领域与病例选择\n## 2.内切术后护理的重要性\n### 2.1预防术后并发症的发生\n### 2.2促进患者康复与缩短住院时间\n### 2.3提高患者生活质量和满意度\n## 3.内切术后的护理措施\n### 3.1术后观察与生命体征监测\n### 3.2伤口护理与感染预防\n### 3.3疼痛管理与舒适度改善\n## 4.内切术后的康复指导\n### 4.1术后活动与休息的建议\n### 4.2饮食调整与营养补充\n### 4.3康复训练与功能恢复\n## 5.内切术后的心理护理\n### 5.1患者心理状态评估与干预\n### 5.2心理支持与教育\n### 5.3家属沟通与配合\n## 6.内切术后的随访与健康管理\n### 6.1术后随访计划与安排\n### 6.2病情监测与长期健康管理\n### 6.3患者教育与自我管理能力提升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内切术后护理PPT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内切术简介及手术原理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内切术是一种微创手术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通过小切口进入体内进行手术操作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减少手术创伤和恢复时间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内切术的分类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根据手术部位和目的的不同，可分为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消化内切术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泌尿内切术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根据手术器械的不同，可分为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腹腔镜内切术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胸腔镜内切术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内切术的定义与分类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内切术的手术原理及步骤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通过小切口进入体内，利用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减少手术创伤和恢复时间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麻醉后，在皮肤上做一个微小切口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通过切口插入内镜和手术器械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利用内镜和手术器械进行手术操作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手术结束后，取出内镜和手术器械，关闭切口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肾结石取出术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前列腺切除术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胸外科疾病：如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肺叶切除术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纵膈肿瘤切除术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病例选择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年龄较轻、体质较好的患者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病情较轻、无需进行大型手术的患者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对手术创伤和恢复时间有较高要求的患者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内切术的应用领域与病例选择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内切术后护理的重要性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7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监测心率、血压、呼吸等指标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发现异常情况及时报告医生</a:t>
                </a:r>
                <a:endParaRPr/>
              </a:p>
            </p:txBody>
          </p:sp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观察患者生命体征</a:t>
                </a:r>
                <a:endParaRPr/>
              </a:p>
            </p:txBody>
          </p:sp>
        </p:grpSp>
        <p:grpSp>
          <p:nvGrpSpPr>
            <p:cNvPr id="27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定期更换伤口敷料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避免伤口感染</a:t>
                </a:r>
                <a:endParaRPr/>
              </a:p>
            </p:txBody>
          </p:sp>
          <p:sp>
            <p:nvSpPr>
              <p:cNvPr id="27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</a:t>
                </a:r>
                <a:endParaRPr/>
              </a:p>
            </p:txBody>
          </p:sp>
          <p:sp>
            <p:nvSpPr>
              <p:cNvPr id="27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按照医生指示使用抗生素、止血药等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预防术后并发症的发生</a:t>
                </a:r>
                <a:endParaRPr/>
              </a:p>
            </p:txBody>
          </p:sp>
          <p:sp>
            <p:nvSpPr>
              <p:cNvPr id="28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遵医嘱用药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预防术后并发症的发生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促进患者康复与缩短住院时间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8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术后早期活动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鼓励患者在病情允许的情况下进行早期活动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防止肺部感染、深静脉血栓等并发症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营养支持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根据患者病情制定合理的饮食计划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提供足够的营养支持，促进患者康复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康复训练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指导下肢、肺部等器官的功能锻炼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缩短住院时间，提高生活质量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30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3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关注患者心理状态，提供心理支持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提高患者对治疗的信心和满意度</a:t>
                </a:r>
                <a:endParaRPr/>
              </a:p>
            </p:txBody>
          </p:sp>
        </p:grpSp>
        <p:grpSp>
          <p:nvGrpSpPr>
            <p:cNvPr id="30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疼痛管理   -采取有效措施缓解患者疼痛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提高患者舒适度</a:t>
                </a:r>
                <a:endParaRPr/>
              </a:p>
            </p:txBody>
          </p:sp>
        </p:grpSp>
        <p:grpSp>
          <p:nvGrpSpPr>
            <p:cNvPr id="3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提供专业、细致的护理服务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提高患者对护理工作的满意度</a:t>
                </a:r>
                <a:endParaRPr/>
              </a:p>
            </p:txBody>
          </p:sp>
        </p:grpSp>
      </p:grpSp>
      <p:sp>
        <p:nvSpPr>
          <p:cNvPr id="3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提高患者生活质量和满意度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内切术后的护理措施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发现异常情况及时报告医生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检查伤口有无红肿、渗液等感染迹象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定期更换伤口敷料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引流管观察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注意观察引流液的颜色、量、性质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发现异常情况及时报告医生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术后观察与生命体征监测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定期更换伤口敷料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避免伤口感染</a:t>
                </a:r>
                <a:endParaRPr/>
              </a:p>
            </p:txBody>
          </p:sp>
          <p:sp>
            <p:nvSpPr>
              <p:cNvPr id="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伤口消毒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使用碘伏等消毒液进行伤口消毒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预防感染的发生</a:t>
                </a:r>
                <a:endParaRPr/>
              </a:p>
            </p:txBody>
          </p:sp>
          <p:sp>
            <p:nvSpPr>
              <p:cNvPr id="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遵医嘱用药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按照医生指示使用抗生素、止血药等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预防术后并发症的发生</a:t>
                </a:r>
                <a:endParaRPr/>
              </a:p>
            </p:txBody>
          </p:sp>
          <p:sp>
            <p:nvSpPr>
              <p:cNvPr id="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药物止痛</a:t>
                </a:r>
                <a:endParaRPr/>
              </a:p>
            </p:txBody>
          </p:sp>
          <p:sp>
            <p:nvSpPr>
              <p:cNvPr id="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按照医生指示使用止痛药物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缓解患者疼痛</a:t>
                </a:r>
                <a:endParaRPr/>
              </a:p>
            </p:txBody>
          </p:sp>
        </p:grpSp>
        <p:grpSp>
          <p:nvGrpSpPr>
            <p:cNvPr id="4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非药物止痛</a:t>
                </a:r>
                <a:endParaRPr/>
              </a:p>
            </p:txBody>
          </p:sp>
          <p:sp>
            <p:nvSpPr>
              <p:cNvPr id="5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提供舒适的体位、环境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采用分散注意力、放松技巧等方法减轻疼痛</a:t>
                </a:r>
                <a:endParaRPr/>
              </a:p>
            </p:txBody>
          </p:sp>
        </p:grpSp>
        <p:grpSp>
          <p:nvGrpSpPr>
            <p:cNvPr id="5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</a:t>
                </a:r>
                <a:endParaRPr/>
              </a:p>
            </p:txBody>
          </p:sp>
          <p:sp>
            <p:nvSpPr>
              <p:cNvPr id="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提供专业、细致的护理服务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提高患者对护理工作的满意度</a:t>
                </a:r>
                <a:endParaRPr/>
              </a:p>
            </p:txBody>
          </p:sp>
        </p:grpSp>
      </p:grpSp>
      <p:pic>
        <p:nvPicPr>
          <p:cNvPr id="5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疼痛管理与舒适度改善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https://d.book118.com/355031112231011104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内切术后护理PPT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2024-09-14T12:43:27.210</cp:lastPrinted>
  <dcterms:created xsi:type="dcterms:W3CDTF">2024-09-14T04:43:27Z</dcterms:created>
  <dcterms:modified xsi:type="dcterms:W3CDTF">2024-09-14T04:43:29Z</dcterms:modified>
</cp:coreProperties>
</file>