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FBB657-6E2A-46B7-984F-64722BEFE7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CB585B-B072-457E-9575-1C6B48BA1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FFDC17-6F33-4FCA-BDD5-938F6740A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83ACDE-380D-4A6C-A51A-1E221AACD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965E1A-1389-49D0-9B9D-6A0E25C6E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82B2F2-46AE-43CE-AB95-7733E59BB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48DA3F-F0B4-481D-9F8B-DE81A5F2E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908E11-24C2-4D00-B932-802151869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79E698-D0DF-452E-A852-6EEF46C73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BCA2A8-2AD0-46D7-B2A4-0B012D8953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7C462E-B7F3-4FF5-B10A-C764576070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5031211202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茶百道产品策略分析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茶百道产品特点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茶百道市场分析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茶百道产品策略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茶百道品牌策略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茶百道渠道策略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7292" r="17292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茶百道是一家专注于茶饮的连锁品牌，提供各种口味的茶饮、小吃和甜品。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茶百道注重品质和口感，致力于为消费者提供健康、美味的饮品。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茶百道的产品线包括奶茶、果茶、咖啡、冰淇淋等，满足了不同消费者的口味需求。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产品简介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目前，茶百道已经在全国范围内开设了多家门店，覆盖了多个城市和地区。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随着市场的变化和消费者需求的升级，茶百道也不断推出新品和调整产品线，以保持竞争优势。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茶百道成立于XXXX年，经过多年的发展，已经成为国内知名的茶饮连锁品牌。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产品历史与现状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茶百道的产品分类主要包括经典茶饮、水果茶饮、咖啡、冰淇淋等。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经典茶饮是茶百道的招牌产品，包括珍珠奶茶、红茶拿铁等，口感浓郁，深受消费者喜爱。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583" b="7583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水果茶饮是茶百道的特色产品，采用新鲜水果和茶叶调制而成，口感清新，健康营养。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1266" b="31266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产品分类与定位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咖啡和冰淇淋则是针对不同消费群体的补充产品，满足了消费者的多元化需求。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茶百道的定位是中高端市场，注重品质和口感，致力于为消费者提供健康、美味的饮品。在产品定位上，茶百道强调新鲜、健康、口感好，注重原材料的选取和制作工艺的精细。同时，茶百道还注重产品的创新和差异化，不断推出新品和特色饮品，以满足消费者日益多样化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产品分类与定位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茶百道产品特点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标准化生产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茶百道采用标准化生产流程，确保每一杯茶饮的品质和口感的一致性。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茶百道坚持选用优质茶叶，确保每一杯茶饮的品质。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严格筛选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茶百道对茶叶的来源进行严格筛选，确保茶叶的品质和安全性。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品质特点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茶百道拥有独特的配方，能够调制出各种口感的茶饮，满足不同消费者的口味需求。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独特配方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茶百道不断推出创新口感的茶饮，为消费者带来新的味觉体验。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创新口感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茶百道的茶饮口感丰富，既有浓郁的口味，也有清淡的口味，满足不同消费者的需求。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口感丰富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口感特点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茶百道采用环保材料进行包装，减少对环境的污染。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环保包装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精美设计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特色设计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茶百道的包装设计精美，符合年轻人的审美需求。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茶百道的包装上印有品牌特色图案和文字，增加产品的辨识度。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包装特点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茶百道市场分析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市场需求量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随着健康饮食观念的普及，健康茶饮的市场需求量逐年上升，茶百道作为健康茶饮的代表品牌，市场需求量较大。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消费人群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茶百道的消费人群主要集中在年轻人群体，特别是学生和白领阶层，他们对新鲜、健康、时尚的茶饮有着较高的需求。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购买决策过程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消费者在选择茶饮时，通常会考虑口感、品质、价格、品牌等多个因素，茶百道在消费者心中建立了良好的品牌形象，成为消费者优先选择的品牌。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消费习惯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现代消费者越来越注重饮品的品质和口感，倾向于选择新鲜、天然、健康的饮品，茶百道的饮品口感丰富，满足了消费者的需求。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消费者行为分析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https://d.book118.com/355031211202011043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2024-09-05T09:07:12.818</cp:lastPrinted>
  <dcterms:created xsi:type="dcterms:W3CDTF">2024-09-05T01:07:12Z</dcterms:created>
  <dcterms:modified xsi:type="dcterms:W3CDTF">2024-09-05T01:07:14Z</dcterms:modified>
</cp:coreProperties>
</file>