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39882-FBAE-4D12-8FE9-CE3ED2261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A4549E-FA60-41AA-9697-F928E7D8B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161DD-BC59-4892-AF50-B1901BE51D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70F45B-7A0B-4D64-B9E3-6683E4713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9B6C44-3079-46AD-848A-1DFBE45E9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9B905D-53EE-46A4-8742-A43DF75A2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6CE52C-FCD3-4F18-A228-D1B03DC1F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B21A12-279E-4777-818E-DAA2BC1A0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A8FCAB-9BBB-4EE7-A51D-581B0CA40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581E2F-8302-4DF2-AB66-191130827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40D15-A140-4DDF-908C-03FF832FE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031222204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数字创意产业的城市体验与互动设计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城市体验设计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互动设计在城市体验中的应用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数字创意产业与城市发展的互动关系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321" b="53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数字创意产业的定义与特点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数字创意产业是指以数字技术为手段，融合文化、艺术、科技等领域，创造和提供创意产品和服务的产业。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数字创意产业的特点包括数字化、交互性、创新性、个性化等，这些特点使得数字创意产业在城市发展中具有重要的作用。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数字创意产业的发展历程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数字创意产业的发展经历了萌芽期、快速发展期和成熟期三个阶段。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在萌芽期，数字创意产业开始起步，主要以计算机软件和游戏开发为主。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在快速发展期，数字创意产业逐渐壮大，涵盖了数字媒体、数字出版、数字艺术等领域。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在成熟期，数字创意产业已经成为城市经济发展的重要支柱，为城市创造更多的就业机会和经济增长点。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数字创意产业是城市经济发展的重要支柱，对城市的产业结构优化、经济增长和就业创造具有重要作用。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数字创意产业的发展需要城市提供良好的政策环境、公共服务设施和创新氛围，这些因素也是城市发展的重要支撑。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数字创意产业的发展能够推动城市的科技创新、文化繁荣和品牌形象建设，提升城市的综合竞争力和国际影响力。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数字创意产业在城市发展中的地位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城市体验设计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通过设计公共空间，如公园、广场、街道等，提升城市的开放性和活力。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城市公共空间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24" r="12524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塑造独特的城市建筑风格，体现城市的历史、文化和特色。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城市建筑风貌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通过景观设计，营造宜人的城市环境，提升城市的视觉体验。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城市景观设计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城市空间设计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城市历史文化遗产保护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保护和传承城市的历史文化遗产，增强市民的文化认同感。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城市文化产业发展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推动文化产业的发展，如影视、出版、艺术品等，提升城市的软实力。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城市文化活动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组织各类文化活动，如艺术展览、音乐会、戏剧等，丰富市民的文化生活。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城市文化体验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城市品牌合作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与其他城市或品牌合作，共同推广城市形象，扩大城市的国际影响力。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城市形象定位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明确城市的形象定位，如旅游胜地、科技创新之城等，以提升城市的知名度和吸引力。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城市宣传推广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通过各种渠道宣传推广城市，如广告、公关活动等，提高城市的曝光度和美誉度。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城市品牌形象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建设完善的交通设施，如地铁、公交、道路等，提高市民的出行便利性。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城市交通设施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城市公共卫生设施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城市公共安全设施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提供优质的公共卫生服务，如医院、诊所、卫生站等，保障市民的健康。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加强公共安全设施的建设，如警察局、消防局、应急救援中心等，提高城市的应急响应能力。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城市公共服务设施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互动设计在城市体验中的应用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人机交互设计是指通过人机界面，实现人与机器之间的信息交流和操作控制。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人机交互设计在城市体验中应用广泛，如智能导览系统、交互式展品、智能家居等。通过人机交互设计，城市体验更加智能化、便捷化，提高游客的参与度和满意度。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人机交互设计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虚拟现实技术通过模拟真实环境，使用户沉浸其中，实现与虚拟世界的互动。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虚拟现实技术在城市体验中可用于展示城市历史、文化、景观等，提供沉浸式的游览体验。例如，通过虚拟现实技术重现历史场景，让游客身临其境地感受城市的文化底蕴。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虚拟现实技术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https://d.book118.com/355031222204011044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2024-09-07T00:20:35.460</cp:lastPrinted>
  <dcterms:created xsi:type="dcterms:W3CDTF">2024-09-06T16:20:35Z</dcterms:created>
  <dcterms:modified xsi:type="dcterms:W3CDTF">2024-09-06T16:20:37Z</dcterms:modified>
</cp:coreProperties>
</file>