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255EA-F303-4339-871F-58107E048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CF47F-1E05-4A84-8330-2C0F6CA83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A9F8E-7758-4290-BB4E-92292AFE4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1F8D6-4DE1-4D2E-A582-21E558921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679A80-ED91-451A-8E10-4CE3EF589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A2D404-C2D9-4880-A505-FE1C1D865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C8DA99-2968-4576-B9B7-5B121E2A8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2AC72-59B7-4CA3-B0F4-F2EC18F88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EBA61-5073-4C04-8C6E-FAAA1E793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3C7A4-3C90-4272-98F3-CF23D46A1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6D6B5-E279-44FA-9942-FA9ADBD80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0331432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灾害医学在灾害中救助与保护生命的研究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灾害医学概述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灾害现场紧急救援技术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灾害医学救援队伍建设与管理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灾后心理干预与康复辅导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灾害预防策略及公众教育普及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国际合作与交流在灾害医学中应用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灾害医学概述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458" r="18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灾害医学是一门研究在自然灾害和人为灾害发生时，如何有效地进行医疗救援、疾病防控和卫生保健的综合性学科。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随着全球范围内灾害频发，灾害医学逐渐受到重视。从最初的灾后救援和应急处理，到如今的灾前预防、灾中救援和灾后恢复全方位研究，灾害医学不断发展和完善。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包括地震、洪水、台风、干旱等，这些灾害可能导致人员伤亡、基础设施破坏、生态环境恶化等。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833" r="18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人为灾害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包括战争、恐怖袭击、交通事故、工业事故等，这些灾害同样会造成人员伤亡和社会动荡。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灾害不仅直接威胁人类生命安全和健康，还会对社会经济、环境和心理等方面产生深远影响。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灾害类型及其影响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在灾害发生时，及时有效的医疗救援能够挽救生命，减少伤亡。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保障生命安全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灾后防疫和公共卫生工作能够防止疫情爆发和传播，维护社会稳定。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通过灾后心理干预和康复治疗等手段，帮助受灾人群尽快恢复正常生活和工作能力。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促进灾后恢复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灾害医学重要性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灾害现场紧急救援技术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检伤分类与初步处理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检伤分类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根据伤情对伤者进行快速分类，通常分为轻伤、中度伤和重伤，以便优先处理重伤员。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初步处理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对伤者的生命体征进行初步评估，包括呼吸、心跳、血压等，并进行必要的初步处理，如保持呼吸道通畅、止血等。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921" r="339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心肺复苏术（CPR）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心肺复苏术包括胸外按压和人工呼吸两个步骤，通过反复进行这两个步骤来模拟心脏的自然跳动和呼吸功能。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心肺复苏术是一种紧急处理措施，用于在心脏骤停时维持大脑的氧气供应和血液循环。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对伤口进行快速止血，防止失血过多导致休克等严重后果。常用的止血方法有直接压迫止血、止血带止血等。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对伤口进行包扎，保护伤口免受进一步污染，并减少感染的风险。包扎时应注意松紧适度，避免过紧导致血液循环不畅。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对骨折等伤员进行固定，以减轻疼痛并防止进一步损伤。固定时应注意避免过紧或过松，以免影响固定效果或导致并发症。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止血、包扎、固定等急救措施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灾害医学救援队伍建设与管理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250" r="18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定期开展灾害医学救援培训和演练，提高救援人员的应急处置能力和团队协作能力。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组建专业化灾害医学救援队伍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根据灾害类型和救援需求，组建具备专业医学知识和技能的救援队伍，包括医疗、护理、心理等专业人员。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人员选拔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选拔具备良好身体素质、心理素质和专业技能的人员，确保救援队伍的整体素质和能力。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队伍组建及人员选拔培训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专业化装备配置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根据灾害类型和救援需求，配置专业的医疗救援装备，如急救药品、医疗器械、防护用品等。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物资储备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建立完善的物资储备体系，确保救援所需物资的充足供应和及时调配。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装备维护与更新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定期对救援装备进行维护保养和更新升级，确保装备处于良好状态。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装备配置与物资储备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https://d.book118.com/355033143211011110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2024-09-15T21:08:09.795</cp:lastPrinted>
  <dcterms:created xsi:type="dcterms:W3CDTF">2024-09-15T13:08:09Z</dcterms:created>
  <dcterms:modified xsi:type="dcterms:W3CDTF">2024-09-15T13:08:11Z</dcterms:modified>
</cp:coreProperties>
</file>