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12410-908C-453A-B17C-206E243E7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3BAEF-FFE0-40E1-AE0B-1061F0BD7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4BDF6-E344-4D76-9E83-B627C4AA9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CDEF26-5AC2-49FA-9FD2-FDF4903E2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9191B3-A1EF-4DE1-9328-2D3BBB290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CADD9D-5D97-4383-B2D9-D8F6A80A2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C84E6B-0ED7-4F6E-B836-4E40700FA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17EC3-F061-4EA8-A994-9376AA592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4BE486-D828-4F69-97B3-79C2E6BCE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ED499-94F1-41AD-B9B0-46A77044E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9AC6C-8A99-44AD-8054-C66E706DD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0401310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《正龙豪园推广策划》ppt课件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正龙豪园位于市中心地带，交通便利，周边设施完善。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正龙豪园是一个有着悠久历史和文化的住宅小区，曾荣获多项建筑和设计奖项。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历史背景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随着房地产市场的竞争加剧，正龙豪园需要制定有效的推广策略，以吸引潜在客户和提高市场占有率。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在推广期内，实现正龙豪园住宅销售量达到预期目标。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提升正龙豪园品牌知名度和美誉度，树立良好的市场形象。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通过提供优质的服务和产品，提高客户满意度和忠诚度。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正龙豪园定位于高端住宅市场，主要面向高收入阶层和家庭。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高端住宅市场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强调正龙豪园的高品质生活环境，包括优美的绿化景观、完善的配套设施等。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品质生活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突出正龙豪园的历史和文化底蕴，吸引对文化和生活品质有追求的客户。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文化底蕴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目标客户群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中高收入家庭，注重居住品质和环境，有一定购房需求的人群。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客户需求特点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追求舒适、安全、便利的居住环境，注重楼盘的品质、配套设施和开发商品牌。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客户获取渠道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通过广告宣传、房产中介、社交媒体等多渠道获取目标客户信息，并开展有针对性的营销活动。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正龙豪园在地理位置、环境、配套设施等方面具有优势，同时在价格上也有一定的竞争力。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直接竞争对手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与正龙豪园定位相似的楼盘，如高端住宅、别墅等。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针对竞争对手的优劣势，制定相应的营销策略，如价格优惠、品牌宣传等，以吸引目标客户。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关注政府对房地产市场的政策变化，如限购、限贷等政策对市场的影响。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分析经济发展趋势，预测未来房地产市场的需求和供给情况。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研究房地产市场的发展趋势，如绿色建筑、智能家居等新兴技术的应用对市场的影响。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通过各种媒体渠道，如广告、公关活动等，传播正龙豪园的品牌理念、品牌形象和品牌价值。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品牌视觉识别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设计独特的视觉识别系统，包括标志、字体、色彩等，以增强品牌记忆和认知度。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明确正龙豪园的品牌定位，强调其高品质、豪华舒适的特点，以满足目标客户的需求。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品牌形象推广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组织各类线下活动，如楼盘开放日、品酒会等，吸引潜在客户的关注和参与。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利用报纸、杂志、电视、广播等传统媒体进行广告宣传，覆盖更广泛的目标客户。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数字渠道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利用互联网和移动媒体进行营销推广，如社交媒体、搜索引擎广告、电子邮件营销等。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营销渠道推广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https://d.book118.com/355040131041011104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2024-09-13T20:50:58.398</cp:lastPrinted>
  <dcterms:created xsi:type="dcterms:W3CDTF">2024-09-13T12:50:58Z</dcterms:created>
  <dcterms:modified xsi:type="dcterms:W3CDTF">2024-09-13T12:51:00Z</dcterms:modified>
</cp:coreProperties>
</file>