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1C38F-3A9E-4A40-8384-2F54B46D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576CB-B72A-479C-AB63-B9633DD40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628C6-138A-4DB2-AD05-8AD20107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6ED4B-C519-4575-ABC0-A1C7D1D00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6E29C-4FC1-44CC-B323-AFD52A726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AD5C8C-1540-4BA4-A765-576CADFE6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73874-7C2A-49EE-831E-79D3F0DB2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FED42-6631-4AA8-AC96-3D2226866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15F9F-D5B7-40B3-860C-326AFE9B1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A5E01-9914-4A55-9521-136A926A8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7D269-4F65-4968-BCDF-08171FD79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41304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心理健康的普及度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心理健康的解决途径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提高心理健康的普及度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心理健康是指个体在心理、情感和社交方面的良好状态，不仅指没有心理疾病，还包括积极向上的心理状态和良好的社会适应能力。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心理健康涵盖了认知、情感、动机、人际关系和社会适应等多个方面，这些方面相互影响，共同构成个体的心理健康状态。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000" r="6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心理健康对个人的生活质量和幸福感有重要影响，良好的心理健康有助于提高个体的工作效率、人际关系和社会参与度。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心理健康问题可导致一系列负面后果，如焦虑、抑郁、自卑、人际关系紧张等，这些问题不仅影响个体自身，还可能对家庭和社会造成负面影响。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6226" r="62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全球范围内，心理健康问题日益严重，越来越多的人受到焦虑、抑郁等心理障碍的困扰。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尽管心理健康问题普遍存在，但全球范围内的心理健康服务和资源仍然不足，许多人无法获得及时有效的心理治疗和支持。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全球心理健康状况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中国心理健康状况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在中国，随着社会经济的发展和人们生活节奏的加快，心理健康问题也日益突出。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近年来，中国政府逐渐加强了对心理健康的重视，出台了一系列相关政策和措施，以提高心理健康服务的普及度和质量。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儿童和青少年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儿童和青少年是心理健康问题的高发人群，常见的心理问题包括焦虑、抑郁、自卑等。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成年人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成年人面临的心理健康问题包括工作压力、婚姻关系、空巢综合症等。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老年人是另一个心理健康问题的高发群体，孤独、抑郁、记忆力减退等问题较为常见。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不同年龄段和群体的心理健康状况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遗传因素在心理健康问题中起着重要作用，许多心理障碍和行为问题都有明显的家族聚集现象。例如，双相情感障碍、抑郁症和焦虑症等都有遗传倾向。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研究表明，遗传因素可以影响大脑神经递质平衡、荷尔蒙分泌等，从而影响个体的情绪和行为反应。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90" r="2149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环境因素包括家庭、学校、社会等各个方面，对个体的心理健康产生深远影响。例如，家庭氛围、父母的教育方式、学校环境、社会支持等都会影响个体的心理健康。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长期处于不良环境或缺乏关爱和支持的个体，容易出现心理问题，如焦虑、抑郁、自卑等。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https://d.book118.com/355041304002011121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2024-09-23T17:58:23.473</cp:lastPrinted>
  <dcterms:created xsi:type="dcterms:W3CDTF">2024-09-23T09:58:23Z</dcterms:created>
  <dcterms:modified xsi:type="dcterms:W3CDTF">2024-09-23T09:58:25Z</dcterms:modified>
</cp:coreProperties>
</file>