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DCD76-6EAF-4AFE-A543-8346D563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818E7-41D6-498F-B809-2B552BB87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1C35C-23C6-4FCB-B5F2-FF1AA91E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33A2F-DE17-41CA-BE64-C446A662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0195A-CB3D-43D2-B1D5-448A71E1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480F2-B683-4818-8AA2-3560B6BA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F32F8-B272-4B76-AD73-8566F2708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60EC3-6E73-447C-85E6-0FDA72CE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15D1B-96F2-461B-96C0-C05AB4459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D2E69-6CDD-45D7-A1BA-D9C37F73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FDA1B-F90B-4371-89E2-2D144629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131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心理健康教育成长分析报告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心理健康教育的方法和手段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心理健康教育面临的挑战和问题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心理健康教育未来的发展方向和建议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本报告旨在分析心理健康教育在个人成长过程中的重要性及其影响，以便为未来的教育政策制定和实践提供参考。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随着社会的发展，心理健康问题日益受到关注。良好的心理健康教育对于个人成长和社会发展具有重要意义。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本报告主要关注心理健康教育在个人成长过程中的影响，包括学校、家庭和社会环境下的心理健康教育。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由于数据和信息的局限性，本报告可能无法涵盖所有相关内容，且分析结果可能受到样本选择和数据质量的影响。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心理健康教育的定义和重要性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心理健康教育是指通过一系列的教育活动，帮助个体了解和掌握心理健康知识，培养积极心理品质，提高应对压力和挫折的能力，促进个体全面发展的教育过程。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旨在帮助个体建立正确的自我认知，培养积极心态，增强心理素质，提高适应能力和心理韧性，促进个体在认知、情感、意志和行为等方面的全面发展。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心理健康教育有助于个体了解自己的心理特点，发现潜在的心理问题，提高心理素质，增强自我调节和自我控制能力。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心理健康教育有助于个体更好地适应社会环境，提高应对压力和挫折的能力，增强社会适应能力，减少心理问题的发生。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促进社会适应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心理健康教育有助于个体培养积极心理品质，增强幸福感和满足感，提高生活质量。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心理健康教育有助于个体了解心理障碍的成因和表现，及时发现并解决潜在问题，预防心理障碍的发生。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46" b="1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19世纪末至20世纪初，心理健康教育在西方国家开始萌芽，主要关注个体心理问题的解决和心理疾病的预防。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20世纪中期，随着心理学和教育学的发展，心理健康教育逐渐受到重视，开始注重个体心理健康的维护和促进。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20世纪末至今，心理健康教育逐渐成熟，成为学校教育和家庭教育的重要组成部分，开始关注个体和社会整体的发展。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20世纪80年代以前，中国的心理健康教育起步较晚，主要关注学生心理问题的解决和心理疾病的预防。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20世纪80年代至90年代，随着改革开放和社会经济的发展，心理健康教育逐渐受到重视，开始注重个体心理健康的维护和促进。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21世纪以来，中国的心理健康教育逐渐深化，成为学校教育和家庭教育的重要组成部分，开始关注个体和社会整体的发展。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心理健康教育逐渐向多元化发展，不仅关注个体心理健康，还关注家庭、学校、社区等不同层面的心理健康问题。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心理健康教育与科技融合的趋势越来越明显，如利用大数据、人工智能等技术手段进行心理评估和干预。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17" r="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社会各界对心理健康教育的关注度越来越高，参与度也越来越广泛，如企业、政府、媒体等都开始关注心理健康问题。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心理健康教育的方法和手段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通过改变个体对自我和他人的看法以及行为反应，以达到消除不良情绪和行为的目的。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强调人的自我实现和成长，通过理解和接纳自我，达到心理健康的状态。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人本主义疗法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探究个体潜意识的心理冲突，通过解决这些冲突来改善心理健康。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精神分析疗法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通过一对一的谈话方式，解决个体在心理、情感和行为上的困扰。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458" b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针对特定群体或情境，提供集体辅导和指导，帮助他们解决共同的心理问题。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通过系统的课程，传授心理健康知识和技能，提高个体的心理素质。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https://d.book118.com/355041314002011121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2024-09-23T17:58:25.388</cp:lastPrinted>
  <dcterms:created xsi:type="dcterms:W3CDTF">2024-09-23T09:58:25Z</dcterms:created>
  <dcterms:modified xsi:type="dcterms:W3CDTF">2024-09-23T09:58:27Z</dcterms:modified>
</cp:coreProperties>
</file>