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DFFEE-8885-4119-8C7C-BDDEC57B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8EBA7-678B-4D42-935C-A85B52B62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E481-3056-459E-80DD-D1BF45083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E2FE6-AD41-4A94-9E75-760EAC34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12E336-86B0-41C2-AAC0-FAF18A6A0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E556F2-CDBB-4FC6-8B47-43ED2EB0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D3D4B-2CC5-4D01-97AE-DEF66BCC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F31EE-D316-4FCB-B216-EC2AC7A7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DCC6F-82B5-4451-8E51-7C73CAFF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98585-89E0-40E5-9A14-706840B0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6BA1D-FBC3-4FAE-9075-4C62C7E2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223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护理病例讨论范文PPT教学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家庭住址：北京市朝阳区某街道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联系电话：13800138000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咳嗽、咳痰伴胸闷、气短2周。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患者2周前无明显诱因出现咳嗽、咳痰，痰为黄色粘痰，不易咳出，同时伴有胸闷、气短，活动后加重。无发热、胸痛等症状。曾自行服用阿莫西林等药物治疗，症状未见明显缓解。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体温37.2℃，脉搏90次/分，呼吸20次/分，血压130/85mmHg。双肺听诊可闻及干湿啰音。心界不大，心率90次/分，心律齐，心音正常。腹部平软，无压痛、反跳痛。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血常规示白细胞计数正常，中性粒细胞比例稍高；胸部X线片示双肺纹理增粗、紊乱。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气体交换受损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清理呼吸道无效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活动无耐力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与肺部炎症导致肺通气和换气功能障碍有关。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与呼吸道分泌物过多、粘稠且无力咳出有关。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与心肺功能减退、氧气供应不足有关。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与疾病病程较长、担心预后有关。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包括年龄、性别、病史、家族史等。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评估患者的生命体征、体格检查、实验室检查结果等。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了解患者的心理状态、家庭和社会支持情况。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根据患者情况，确定需要解决的护理问题。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心理和社会状况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评估结果与结论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根据评估结果，确定护理目标和护理措施。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综合分析收集到的信息，对患者的状况进行评估，得出结论。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评估对护理计划的指导意义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定期评估护理效果，及时调整护理计划。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https://d.book118.com/355042232322011100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2024-09-08T21:58:08.439</cp:lastPrinted>
  <dcterms:created xsi:type="dcterms:W3CDTF">2024-09-08T13:58:08Z</dcterms:created>
  <dcterms:modified xsi:type="dcterms:W3CDTF">2024-09-08T13:58:10Z</dcterms:modified>
</cp:coreProperties>
</file>