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B65DB-3094-4FEB-A9E5-D17F0F431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ACEFC-8D7D-4172-9A82-1E0DD4A00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5FEB4-3C08-4918-B72B-57BE8B95C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2BEB4-8BA8-4E16-9A74-4A61D0572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516A49-C488-451F-8001-850A8AAB4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D86A52-D85B-409B-B5D5-B41862414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CE9C8E-4DFF-49EF-B8C9-F52D2A117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F8CEE-B312-40EF-A2C0-F10198927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A7CA7-4864-4234-8185-1E6E95C37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20AE4-E284-4AA1-8826-176A1B201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7EE33-CA24-4403-9EA1-E14F2F358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0423143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社区矫正汇报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社区矫正工作概况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社区矫正实施情况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社区矫正工作成效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社区矫正工作挑战与对策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社区矫正工作展望与建议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339" r="293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017" r="190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通过社区矫正，使罪犯在社会环境中接受改造和教育，促进其再社会化，降低重新犯罪率。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社区矫正的目的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随着刑罚理念的转变和人道主义精神的弘扬，社区矫正作为一种轻刑化、非监禁化的刑罚执行方式，逐渐受到重视和推广。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社区矫正的背景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汇报对象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本次汇报面向社区矫正工作领导小组成员、相关工作人员及社会各界人士。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汇报时间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XXXX年XX月XX日至XXXX年XX月XX日。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汇报内容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主要介绍社区矫正工作的基本情况、主要做法、成效评估及存在的问题与改进措施等方面。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汇报地点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XX市司法局会议室。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社区矫正工作概况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工作定义与目标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社区矫正是一种针对被判处非监禁刑罚的罪犯，在社区环境中进行的矫正、教育、帮扶等活动，旨在促进罪犯的社会再融入和减少再犯风险。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通过社区矫正工作，实现罪犯的思想转变、行为矫正和技能提升，降低再犯率，维护社会稳定和安全。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社区矫正的对象主要包括被判处缓刑、假释、暂予监外执行、剥夺政治权利等在社区中服刑的罪犯。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社区矫正对象具有多样性，包括不同年龄、性别、文化背景和犯罪类型的罪犯。他们需要在社区中接受监督和管理，同时接受各种形式的矫正和教育。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矫正对象及特点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社区矫正工作遵循惩罚与教育相结合、专门机关与社会力量相结合、维护社会稳定与促进罪犯再社会化相结合的原则。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矫正采用多种方法，包括思想教育、心理辅导、行为矫正、技能培训等，以帮助罪犯改变不良行为，培养积极的生活态度和社会责任感。同时，社区矫正还注重与家庭、学校、社区等社会力量的合作，共同推进罪犯的矫正和帮扶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社区矫正实施情况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矫正计划制定与执行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根据矫正对象的犯罪性质、个人情况和社会环境等因素，制定个性化的矫正计划，明确矫正目标和措施。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矫正计划制定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按照矫正计划的要求，对矫正对象进行监督管理、教育帮扶、心理疏导等工作，确保矫正计划的顺利实施。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矫正计划执行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监督管理效果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通过定期报告、随机抽查等方式，对矫正对象的遵守法律法规和矫正计划的情况进行监督，确保矫正措施的有效执行。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教育帮扶效果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通过开展法律知识宣传、职业技能培训、文化课程学习等活动，提高矫正对象的文化素质和职业技能水平，增强其回归社会的能力。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心理疏导效果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通过心理咨询、心理辅导等方式，帮助矫正对象缓解心理压力，改善心理健康状况，提高其自我认知和自我调节能力。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矫正措施实施效果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矫正计划执行情况评估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对矫正对象执行矫正计划的情况进行评估，包括是否按时完成矫正任务、是否达到预期的矫正目标等。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再犯风险评估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通过对矫正对象的个人情况、家庭背景、社会交往等因素进行分析，评估其再犯风险，为制定后续的矫正措施提供参考。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对矫正对象在矫正期间的遵纪守法情况进行评估，包括是否遵守法律法规、是否违反矫正规定等。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矫正对象表现评估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https://d.book118.com/355042314321011121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2024-09-25T02:50:49.161</cp:lastPrinted>
  <dcterms:created xsi:type="dcterms:W3CDTF">2024-09-24T18:50:49Z</dcterms:created>
  <dcterms:modified xsi:type="dcterms:W3CDTF">2024-09-24T18:50:51Z</dcterms:modified>
</cp:coreProperties>
</file>