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8FB4E-9236-4F9F-AE53-D8E11B037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29B10-0FE8-4A9A-B495-AFDB82FFE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075EF-139A-4588-9B67-F5AF61F30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5F6C0-3E09-4B3B-A934-8A3A5D7E0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9CF1B5-FA4F-4A4C-8E0D-2ACDF56D0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97517B-3F59-4158-AD90-E40364917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28560C-18E9-4149-AE3C-AD6DAAC8A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A051D-26CD-4AD3-9DF0-CE14E91A2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481CD4-6F1D-4C36-8A40-8D7FA9245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3F55B-E2CB-428D-BE66-2881393ED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AC2E4-9F7C-4445-9B7D-A78F004A2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4304224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2023年共青团员期末总结报告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团员活动与参与情况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团员成长与发展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团组织工作总结与反思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本报告旨在全面总结2023年共青团员的工作成果、经验教训以及未来展望，为团组织的发展提供参考和借鉴。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随着社会的发展和时代的变迁，共青团员面临着新的机遇和挑战。为了更好地适应新形势，团组织需要不断总结经验，调整工作策略，以更好地服务青年、引领青年。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本报告涵盖了2023年共青团员在思想建设、组织建设、志愿服务、创新创业等方面的工作。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本报告首先介绍了共青团员的总体工作情况，然后分别从思想建设、组织建设、志愿服务、创新创业等四个方面进行了详细阐述，最后提出了未来发展的建议和展望。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团员活动与参与情况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本学期共组织了10次团组织活动，包括志愿服务、团队建设、学习交流等。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团组织活动数量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共有50名团员参与了本学期的团组织活动，其中90%的团员至少参加了一次活动。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参与人数统计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通过问卷调查和团员反馈，本学期团组织活动得到了较高的评价，大家普遍认为活动有意义、有收获。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本学期团组织活动参与情况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团员个人贡献与表现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优秀团员评选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本学期共评选出10名优秀团员，他们在团组织活动中表现突出，为团队做出了积极贡献。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个人成长与收获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通过参与团组织活动，团员们普遍认为自己在团队协作、沟通交流、组织协调等方面有所成长。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团员特长展示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本学期还为团员提供了展示个人特长的平台，如文艺表演、演讲比赛等，激发了团员的创造力和积极性。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交流沟通技巧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通过活动中的沟通交流，团员们学会了倾听、表达和协商等技巧，增进了彼此之间的理解和友谊。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资源共享与信息传递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本学期还建立了团员交流平台，方便团员之间共享资源、传递信息，促进了团队内部的互动与合作。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在团组织活动中，团员们展现出了良好的团队合作意识，能够互相支持、协作完成任务。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团员之间的合作与交流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团员成长与发展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通过团组织的思想政治教育，团员的思想认识得到提升，对社会主义核心价值观的理解更加深入。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思想认识提升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组织协调能力增强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在团组织的各类活动中，团员的组织协调能力得到锻炼，能够更好地担任团队角色。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通过参加各类培训和实践活动，团员的专业技能得到提升，为未来的职业发展打下基础。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团员个人成长与进步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https://d.book118.com/355043042242011124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2024-09-29T00:42:59.651</cp:lastPrinted>
  <dcterms:created xsi:type="dcterms:W3CDTF">2024-09-28T16:42:59Z</dcterms:created>
  <dcterms:modified xsi:type="dcterms:W3CDTF">2024-09-28T16:43:01Z</dcterms:modified>
</cp:coreProperties>
</file>