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A2E241-FA95-42FC-A812-60284FF6D8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5C8260-23BC-4FAC-9FEE-26C9FE9110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07647E-647C-4B94-B5CC-E16037E5C5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868499-9363-4E1D-8BA8-6BB0DCC87E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F97756D-B692-470D-853B-7300FA1F24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0CCAC55-E4E2-419E-B06A-AAC4360B57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AF0120E-F4F4-4E20-9F4A-CACE255F9D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770648-E174-4A57-9F20-906CA947BD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1E813F-1183-4C63-9311-DF7A205967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949E94-94B2-49BF-B3CD-222952458A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E255AA-7CA6-48E1-8CF3-DA0DE03FC9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5043341220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预防幼儿园感冒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幼儿园感冒现状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预防幼儿园感冒的重要性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预防幼儿园感冒的措施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应对幼儿园感冒的策略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幼儿园感冒现状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6793" b="1679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8318" b="831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感冒的普遍性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感冒是一种常见疾病，尤其在儿童中更为普遍。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感冒是由病毒引起的呼吸道疾病，主要症状包括鼻塞、流涕、咳嗽、发热等。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感冒通常通过飞沫传播，也可以通过接触病毒污染的物品或表面传播。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孩子们的免疫力相对较低，对病毒的抵抗力较弱，容易感染感冒病毒。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幼儿园中的孩子们常常互相分享玩具、书籍等物品，如果其中有孩子携带病毒，很容易导致其他孩子感染。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11006" r="11006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2590" b="2590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幼儿园是一个封闭的环境，孩子们密集接触，容易发生病毒传播。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幼儿园感冒高发的原因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预防幼儿园感冒的重要性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4750" b="14750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感冒是幼儿常见疾病之一，预防感冒对于保障幼儿身体健康至关重要。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幼儿身体发育尚未完全成熟，抵抗力较低，容易感染病毒，导致感冒。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预防感冒有助于降低幼儿因感冒引发其他疾病的风险，如中耳炎、心脏疾病等。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保障幼儿健康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flipV="1">
            <a:off x="8281295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flipV="1">
            <a:off x="4438401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flipV="1">
            <a:off x="539110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281295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438401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9110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60778" y="4533107"/>
            <a:ext cx="296842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幼儿园是幼儿集体生活的场所，容易发生病毒传播。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01267" y="4533107"/>
            <a:ext cx="297982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预防感冒可以有效降低病毒在幼儿园内的传播风险，保护其他幼儿的健康。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450110" y="4533107"/>
            <a:ext cx="297982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防止疾病传播有助于维持幼儿园的正常运营，减轻教师的工作负担。</a:t>
            </a:r>
          </a:p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3208" r="3208"/>
          <a:stretch>
            <a:fillRect/>
          </a:stretch>
        </p:blipFill>
        <p:spPr>
          <a:xfrm>
            <a:off x="880299" y="1569037"/>
            <a:ext cx="2635073" cy="2635073"/>
          </a:xfrm>
          <a:prstGeom prst="ellipse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4779590" y="1569037"/>
            <a:ext cx="2635073" cy="2635073"/>
          </a:xfrm>
          <a:prstGeom prst="ellipse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l="13292" r="13292"/>
          <a:stretch>
            <a:fillRect/>
          </a:stretch>
        </p:blipFill>
        <p:spPr>
          <a:xfrm>
            <a:off x="8622484" y="1569037"/>
            <a:ext cx="2635073" cy="2635073"/>
          </a:xfrm>
          <a:prstGeom prst="ellipse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防止疾病传播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648" r="14648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8792" r="18792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感冒会导致幼儿身体不适，影响其学习效率。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4648" r="14648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预防感冒有助于幼儿保持良好的身体状态，提高其学习效率。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学习效率的提高有助于培养幼儿的学习兴趣和自信心，促进其全面发展。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提高学习效率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预防幼儿园感冒的措施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https://d.book118.com/355043341220011042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36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2024-09-03T22:12:42.348</cp:lastPrinted>
  <dcterms:created xsi:type="dcterms:W3CDTF">2024-09-03T14:12:42Z</dcterms:created>
  <dcterms:modified xsi:type="dcterms:W3CDTF">2024-09-03T14:12:44Z</dcterms:modified>
</cp:coreProperties>
</file>