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4CAECF-480C-4FF9-BC87-BBFE3408B2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1690F1-A456-4219-A4B1-84E862930A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E46EA8-FF64-44EA-BCCF-20FFD84A32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2371FD-808B-47B5-93D5-42E3581D31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B7DF585-3226-44AB-AC76-5D9E395377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5241AF5-4EA7-4A32-9EC0-8AA50351DC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8689315-5C10-4AA5-BE01-FCE6AD648A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5B68DA-670C-4BBD-8F96-803A8C58B4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38AD93-094B-4144-8D7A-60DF0067C2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A3E6C5-73D6-4873-BAA8-EBDBF547E9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8AC155-8626-48B9-A678-C53DD204A3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5043342221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大学生暑假社会实践报告精选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社会实践背景与目的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社会实践内容与过程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社会实践成果与收获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社会实践中的挑战与反思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社会实践对未来发展的影响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社会实践背景与目的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加深对社会的了解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通过亲身参与社会实践，大学生能够更深入地了解社会的运作机制、人情世故以及社会问题的实际情况，从而增强对社会的认知和理解。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提升综合素质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社会实践是大学生提升综合素质的重要途径。通过实践，可以培养大学生的组织协调能力、沟通表达能力、创新能力和团队协作精神等，为未来的职业发展打下坚实基础。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拓展人际关系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在社会实践中，大学生有机会结识来自不同领域和背景的人士，拓展人际关系网络，为未来的职业发展和人生规划积累资源。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社会实践意义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400" b="240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646" r="64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6648" b="664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暑假社会实践主题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社会热点问题调研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针对当前社会关注的热点问题，如环境保护、教育改革、医疗卫生等，进行深入的调研和分析，提出建设性的意见和建议。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志愿服务与公益活动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参与各类志愿服务和公益活动，如支教、扶贫、环保等，奉献爱心，传递正能量，同时提升自身的社会责任感和公民意识。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企业文化与职业体验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深入企业一线，了解企业的运作机制、文化氛围和职业要求，感受职场生活，为未来的职业规划和发展提供参考和借鉴。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416" b="1416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通过参与社会实践，将所学的理论知识与实际情况相结合，提升实践能力和解决问题的能力。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提升实践能力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拓展视野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培养社会责任感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为未来职业规划提供参考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走出校园，接触社会，了解不同领域和行业的发展状况和社会需求，拓展视野，增长见识。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通过参与社会实践，了解社会问题的实际情况和解决方案，培养自身的社会责任感和使命感。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通过实践了解不同行业和职业的特点和要求，为未来的职业规划和发展提供参考和借鉴。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个人参与目的与期望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社会实践内容与过程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主要职责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协助产品经理进行市场调研、用户需求分析、产品设计等工作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实践单位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某知名互联网公司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产品经理助理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实践单位及岗位介绍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10750"/>
            <a:ext cx="2553871" cy="13151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参与市场调研，收集并分析竞争对手和行业信息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888726" y="1610750"/>
            <a:ext cx="2569478" cy="13775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参与产品设计，包括功能设计、界面设计、用户体验优化等</a:t>
            </a:r>
            <a:endParaRPr lang="en-US" sz="1100"/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工作职责与任务</a:t>
              </a:r>
            </a:p>
          </p:txBody>
        </p:sp>
      </p:grpSp>
      <p:sp>
        <p:nvSpPr>
          <p:cNvPr id="26" name="AutoShape 26"/>
          <p:cNvSpPr/>
          <p:nvPr/>
        </p:nvSpPr>
        <p:spPr>
          <a:xfrm>
            <a:off x="1556971" y="4386298"/>
            <a:ext cx="2552700" cy="144029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协助产品经理进行用户需求调研和分析，提炼用户需求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049592" y="4406623"/>
            <a:ext cx="2552700" cy="14199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协助产品经理与研发、设计、运营等部门沟通，推进产品开发和上线</a:t>
            </a:r>
            <a:endParaRPr lang="en-US" sz="1100"/>
          </a:p>
        </p:txBody>
      </p: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30" name="Group 30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31" name="AutoShape 31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34" name="AutoShape 34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37" name="AutoShape 37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9" name="Group 39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40" name="AutoShape 40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深入了解了互联网公司的运作模式和产品经理的工作流程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在产品设计和开发过程中，学习了如何与开发、设计团队紧密合作，确保产品的顺利开发和上线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通过参与市场调研和用户需求分析，提升了市场洞察力和用户研究能力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通过与各部门沟通协作，提高了团队协作和沟通能力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7857" b="7857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2062" b="2062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2062" b="2062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实践过程与经历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社会实践成果与收获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针对所选课题进行了深入调研，撰写了详尽的调研报告，提出了有针对性的建议。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调研报告的撰写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宣传资料的制作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333" r="153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实地走访与考察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结合实践活动，制作了宣传海报、手册等宣传资料，有效提升了活动的知名度和影响力。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对当地的企业、社区等进行了实地走访和考察，了解了当地的经济社会发展状况。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完成工作成果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提升了社会实践能力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通过参与社会实践活动，更加熟悉了社会环境和职场文化，提高了自己的社会适应能力。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增强了沟通协调能力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在与团队成员、当地居民、企业负责人等沟通交流中，锻炼了自己的沟通协调能力和口头表达能力。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培养了团队协作精神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在团队中担任不同角色，学会了如何与团队成员协作配合，共同完成任务。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个人能力提升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https://d.book118.com/355043342221011123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2024-09-27T12:10:37.543</cp:lastPrinted>
  <dcterms:created xsi:type="dcterms:W3CDTF">2024-09-27T04:10:37Z</dcterms:created>
  <dcterms:modified xsi:type="dcterms:W3CDTF">2024-09-27T04:10:39Z</dcterms:modified>
</cp:coreProperties>
</file>