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2DA38-EB40-41F6-B3D6-62E3195F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3D4E0-13DF-4316-AC76-4BBEB6610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F65D6-DA85-4E73-978B-8FA22C43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4F1CD-6EEA-46B0-938A-321A9322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D59AC-A2B5-434A-BB04-37DB7D93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56C5B-266E-474D-827C-EE869CF7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56EA2-83DA-4394-93B7-0635F1D7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F7DDE-DE54-49E2-BB06-44F34A8B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C0C89-19C1-4F20-AB24-FA898D5B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09C6-F5A1-48E4-9C1E-0C5305A5C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0C20D-B0E1-4037-B484-66D66297D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0411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妇人腹痛护理查房PPT课件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妇人腹痛的特点与护理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妇人腹痛的病情观察与记录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妇人腹痛的护理效果评价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妇人腹痛的预防与保健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腹痛是指由于腹部或其邻近器官的疾病或损伤所引起的腹部疼痛。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腹痛的定义与分类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腹痛可以根据病因、发病急缓、疼痛部位、疼痛性质等进行分类。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内科腹痛、外科腹痛、妇科腹痛等。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急性腹痛、慢性腹痛。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发病急缓分类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上腹部疼痛、下腹部疼痛、左上腹疼痛、右上腹疼痛等。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疼痛部位分类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持续性疼痛、阵发性疼痛、持续性疼痛阵发性加剧等。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98" r="1959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10" r="202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00" r="20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消化性溃疡、胃炎、肠炎等。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胆囊炎、胰腺炎、肠梗阻等。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痛经、卵巢囊肿蒂扭转、异位妊娠等。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腹膜炎、肠穿孔、腹腔内出血等。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内科腹痛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外科腹痛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妇科腹痛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腹痛的发生与多种因素有关，包括炎症、缺血、痉挛、化学刺激等。这些因素可以引起腹部器官的痉挛或炎症反应，导致腹痛。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疼痛的传导是通过神经通路完成的，包括躯体神经和内脏神经。躯体神经传导躯干和四肢的痛觉，而内脏神经则传导内脏的痛觉。在腹痛的情况下，内脏神经的传导起着重要作用。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疼痛传导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妇人腹痛的特点与护理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腹痛部位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腹痛性质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妇人腹痛的特点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通常位于下腹部，可能涉及腰部、腹股沟等区域。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多为钝痛、隐痛或绞痛，可伴有或不伴有其他症状，如恶心、呕吐、腹泻等。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腹痛时间可能持续数小时、数天或更长时间，与月经周期、妊娠状态等有关。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可能伴有阴道出血、白带异常、发热等症状，需注意鉴别诊断。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77" r="94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100" r="61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密切观察腹痛的性质、部位、伴随症状等，记录腹痛的起始时间、持续时间等。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根据患者情况，采取适当的疼痛缓解措施，如热敷、按摩、药物等。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指导患者保持充足的休息，调整饮食，避免过度劳累和情绪波动。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对于持续剧烈的腹痛或伴随其他严重症状，应及时就医，以免延误治疗。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妇人腹痛的护理原则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关注患者的情绪状态，提供心理支持，帮助患者保持稳定的心态。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指导患者选择易消化、营养丰富的食物，避免刺激性食物和饮料。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根据患者情况，指导适当的运动和休息，促进身体恢复。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向患者及家属普及妇人腹痛的相关知识，提高自我保健意识。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妇人腹痛的护理措施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妇人腹痛的病情观察与记录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https://d.book118.com/355104112032011040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2024-08-31T01:25:49.934</cp:lastPrinted>
  <dcterms:created xsi:type="dcterms:W3CDTF">2024-08-30T17:25:49Z</dcterms:created>
  <dcterms:modified xsi:type="dcterms:W3CDTF">2024-08-30T17:25:52Z</dcterms:modified>
</cp:coreProperties>
</file>