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EF396A-E4BE-4669-8A97-21240805C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C3ADF-CE72-480B-A486-211397CF9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A9C8AA-8055-4442-9714-9743452D1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BE6039-243D-4363-B068-C64FBAD7B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C91551-93F4-417B-B5E3-333D96C9F5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2EB101-12CC-40D3-865C-5451C272C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8EE266-9499-4323-B918-4AF8E18BF4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ECE23-77CB-4393-BBD6-500FA1D9FA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7FAE3-47BE-4DE9-9A64-3522ADFD9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17CCA-A2B0-41FF-9128-399C582BE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676567-263B-46B8-B78F-5F0D1265B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1041401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网络管理的体系结构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网络管理的基本概念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网络管理的体系结构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网络管理协议和标准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网络管理系统的实现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网络管理的应用和发展趋势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阐述网络管理的体系结构，包括其组成部分、功能、以及在网络环境中的重要性。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随着网络技术的快速发展，网络规模不断扩大，网络复杂性增加，对网络管理的需求也日益迫切。网络管理的体系结构作为网络管理的基础框架，对于确保网络的稳定、高效运行具有重要意义。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665" r="1266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995" r="1999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体系结构概述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主要功能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应用场景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未来展望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简要介绍网络管理的体系结构，包括其组成部分和各部分之间的关系。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分析网络管理体系结构在实际网络环境中的应用场景，以及在不同场景下的优势和局限性。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详细介绍网络管理体系结构中的主要功能，如配置管理、故障管理、性能管理、安全管理等。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探讨网络管理体系结构的未来发展趋势，以及可能面临的挑战和机遇。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网络管理的基本概念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网络管理的定义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网络管理是指对网络系统进行规划、设计、实施、操作、监控、维护和优化等一系列活动，以确保网络系统的正常运行和高效性能。</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网络管理涉及网络设备的配置、网络故障的诊断和处理、网络性能的监测和优化等方面。</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保障网络安全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通过访问控制、防火墙、入侵检测等安全措施，保护网络系统和数据不受未经授权的访问和攻击。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确保网络系统的可用性和可靠性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通过预防和维护措施，减少网络故障的发生，确保网络系统的连续运行。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提高网络性能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通过优化网络配置和管理，提高网络的传输效率、响应速度和整体性能。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网络管理的目标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375" r="10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对网络设备进行配置和参数设置，确保网络设备按照预定规则运行。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配置管理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故障管理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性能管理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对网络故障进行诊断、定位和恢复，减少故障对网络系统的影响。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监测和评估网络系统的性能，包括网络带宽、延迟、丢包等指标，确保网络性能满足业务需求。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制定和执行网络安全策略，保护网络系统和数据的安全，防止未经授权的访问和攻击。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网络管理的功能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网络管理的体系结构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负责网络管理功能的实体，包括管理信息的存储、处理、分析和呈现等功能。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管理者</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位于被管理设备上的软件或硬件模块，负责收集设备的状态信息、执行管理者的指令并返回结果。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代理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存储被管理设备相关信息的数据库，包括设备状态、配置、性能等数据。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管理信息库（MIB）</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管理者和代理之间用于交换管理信息的通信协议，如SNMP（简单网络管理协议）。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通信协议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网络管理体系结构的组成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分布式管理</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网络管理体系结构支持分布式管理，允许多个管理者同时管理网络，提高管理效率。</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可扩展性</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网络管理体系结构具有良好的可扩展性，可以方便地添加新的管理功能和被管理设备。</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标准化</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网络管理体系结构采用国际通用的标准和协议，如SNMP、CMIP（公共管理信息协议）等，方便不同厂商设备的互操作性。</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安全性</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网络管理体系结构提供安全管理机制，如访问控制、加密传输等，确保管理信息的安全性和保密性。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网络管理体系结构的特点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提高网络管理效率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降低网络管理成本</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增强网络可靠性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促进网络创新发展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网络管理体系结构的优势</a:t>
              </a:r>
            </a:p>
          </p:txBody>
        </p:sp>
      </p:grpSp>
      <p:pic>
        <p:nvPicPr>
          <p:cNvPr id="28" name="Picture 28"/>
          <p:cNvPicPr>
            <a:picLocks noChangeAspect="1"/>
          </p:cNvPicPr>
          <p:nvPr/>
        </p:nvPicPr>
        <p:blipFill>
          <a:blip r:embed="rId2"/>
          <a:srcRect l="5831" r="583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542" r="1454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通过自动化的网络管理工具和集中式的管理方式，可以显著提高网络管理的效率。</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通过减少人工干预和简化管理流程，可以降低网络管理的成本。</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通过网络性能监测、故障预警和快速恢复等机制，可以增强网络的可靠性和稳定性。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网络管理体系结构的开放性和标准化可以促进网络技术的创新和发展。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https://d.book118.com/355104140100011110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2024-09-15T09:53:42.920</cp:lastPrinted>
  <dcterms:created xsi:type="dcterms:W3CDTF">2024-09-15T01:53:42Z</dcterms:created>
  <dcterms:modified xsi:type="dcterms:W3CDTF">2024-09-15T01:53:45Z</dcterms:modified>
</cp:coreProperties>
</file>