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9" r:id="rId25"/>
    <p:sldId id="322" r:id="rId26"/>
    <p:sldId id="324" r:id="rId27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slide" Target="slides/slide22.xml" /><Relationship Id="rId27" Type="http://schemas.openxmlformats.org/officeDocument/2006/relationships/slide" Target="slides/slide23.xml" /><Relationship Id="rId28" Type="http://schemas.openxmlformats.org/officeDocument/2006/relationships/tags" Target="tags/tag1.xml" /><Relationship Id="rId29" Type="http://schemas.openxmlformats.org/officeDocument/2006/relationships/presProps" Target="presProps.xml" /><Relationship Id="rId3" Type="http://schemas.openxmlformats.org/officeDocument/2006/relationships/slideMaster" Target="slideMasters/slideMaster3.xml" /><Relationship Id="rId30" Type="http://schemas.openxmlformats.org/officeDocument/2006/relationships/viewProps" Target="viewProps.xml" /><Relationship Id="rId31" Type="http://schemas.openxmlformats.org/officeDocument/2006/relationships/theme" Target="theme/theme1.xml" /><Relationship Id="rId32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F44E40D4-2B74-4037-9A01-FF3985D71F86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5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6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8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9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1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2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4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5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7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8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90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1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C10377-EB77-4950-8AD0-96CBAEDC3B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6D8AD4-D4DA-4983-BA79-AC00C48DE6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678BE0-A517-432E-B86B-1542DFF11F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F85DF05-548C-4121-B6EC-0EB2DC2358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EC1E35A-CB10-41D8-8F4C-FDC97FEB6D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91BD6AD-7F21-4D9D-ADF1-4A6911E89B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B9DC9F2-CC28-4592-B6FC-FA66B0EFF1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F2C137-CDF4-431E-B43A-FD7093D025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5550424-E560-41CD-B739-43B395D25B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EB914F-769B-40CB-9E5D-5789DE4E44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F01862-1D02-4B62-9722-533B69C2CB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C5F5AE6-54C3-4D30-99A5-AD9212183EE0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C533301E-6405-4484-AE83-4BDA5A594BF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2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551042440140111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焊接作业流程培训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焊接作业概述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焊接作业准备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焊接作业实践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焊接作业质量控制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焊接作业安全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焊接作业总结与展望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7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焊接作业实践演练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第一章 焊接作业概述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焊接定义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焊接是一种常见的材料连接方法，通过热能或压力将两个或多个工件连接在一起。在工业制造中，焊接扮演着重要角色，被广泛应用于汽车制造、建筑业、船舶制造和机械制造等领域。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焊接应用领域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应用广泛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汽车制造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强度要求高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建筑业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防水性能重要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船舶制造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精密度要求高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机械制造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4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焊接操作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进行预热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焊接接头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控制焊接速度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7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检查质量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外观检查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焊缝检测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力学性能测试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0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焊接作业流程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4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准备工作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清洁工件表面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调整焊接参数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准备焊接材料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6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焊接技术分类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7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使用电弧进行熔化焊接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电弧焊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在焊接区域提供惰性气体保护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气体保护焊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使用焊锡材料进行焊接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焊锡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同时具有焊接和切割功能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焊接割锯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5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焊接技术分类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6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高精度，无需接触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激光焊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高速摩擦产生热量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摩擦焊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高温等离子弧进行熔化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等离子弧焊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快速，适用于薄板材料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点焊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4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常见焊接问题与解决方法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5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加大焊接电流或更换气体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焊接接头出现气孔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8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清洁工件表面并热处理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焊接材料粘接不牢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1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调整焊接速度和角度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焊缝形状不均匀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4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第二章 焊接作业准备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6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7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选择合适的焊接设备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8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在进行焊接作业前，首先需要明确所需的焊接设备，确保设备正常运转。选择适合任务的焊接设备是保证焊接质量的关键之一。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9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准备工件和焊材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0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确保焊接接头质量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清洁工件表面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3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6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影响焊接效果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选择适当的焊接材料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9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0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电压设置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影响焊接弧稳定性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3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焊接速度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控制熔深和焊缝质量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6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焊接工艺参数设置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9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0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调整电流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根据工件材质和厚度确定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2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3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安全注意事项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在焊接过程中，必须佩戴好相应的防护设备，如焊接面罩、手套等，以确保工作人员的安全。同时要时刻注意焊接过程中的危险因素，确保工作环境安全。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6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焊接作业实践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8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9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0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焊接技术示范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在焊接技术示范页面，我们将展示正确的焊接动作，指导学员如何进行实际操作。通过示范，学员可以更好地掌握焊接技术的要领，提高操作技能。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3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常见焊接问题解决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4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原因分析及解决方法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焊缝气孔问题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预防与修复措施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焊缝裂纹问题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控制焊接变形的技巧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焊接变形问题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2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3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遵守焊接作业流程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按照作业指导书操作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严格执行安全规范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6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9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焊接操作规范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2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3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保持焊接作业环境整洁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定期清理工作台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保持焊接区域通风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5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6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质量检验与评估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在质量检验与评估阶段，使用检测仪器进行焊接接头的质量检验非常重要。学员需要学习如何正确使用检测仪器，对焊接接头进行细致的质量评估，确保焊接质量符合标准要求。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9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04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00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第四章 焊接作业质量控制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2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3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质量管理体系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质量管理体系是制定质量管理标准并不断优化焊接作业流程的过程。通过建立科学合理的管理体系，可以有效提高焊接作业的质量和效率。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6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质量控制方法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7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利用超声波、</a:t>
            </a: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X</a:t>
            </a: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射线等技术进行焊接接头的质量检测，确保焊接质量达标。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采用无损检测技术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在焊接作业过程中，通过仪器监控、操作规程等手段对焊接过程进行实时监控，及时发现问题并纠正。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实施过程控制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https://d.book118.com/355104244014011130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142</Paragraphs>
  <Slides>23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baseType="lpstr" size="31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焊接作业流程培训</vt:lpstr>
      <vt:lpstr>目录</vt:lpstr>
      <vt:lpstr>第一章 焊接作业概述</vt:lpstr>
      <vt:lpstr> </vt:lpstr>
      <vt:lpstr>焊接应用领域</vt:lpstr>
      <vt:lpstr>焊接作业流程</vt:lpstr>
      <vt:lpstr>焊接技术分类</vt:lpstr>
      <vt:lpstr>焊接技术分类</vt:lpstr>
      <vt:lpstr>常见焊接问题与解决方法</vt:lpstr>
      <vt:lpstr>第二章 焊接作业准备</vt:lpstr>
      <vt:lpstr>选择合适的焊接设备</vt:lpstr>
      <vt:lpstr>准备工件和焊材</vt:lpstr>
      <vt:lpstr>焊接工艺参数设置</vt:lpstr>
      <vt:lpstr> </vt:lpstr>
      <vt:lpstr>第3章 焊接作业实践</vt:lpstr>
      <vt:lpstr> </vt:lpstr>
      <vt:lpstr>常见焊接问题解决</vt:lpstr>
      <vt:lpstr>焊接操作规范</vt:lpstr>
      <vt:lpstr> </vt:lpstr>
      <vt:lpstr>第四章 焊接作业质量控制</vt:lpstr>
      <vt:lpstr> </vt:lpstr>
      <vt:lpstr>质量控制方法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2024-09-29T15:04:11.216</cp:lastPrinted>
  <dcterms:created xsi:type="dcterms:W3CDTF">2024-09-29T07:04:11Z</dcterms:created>
  <dcterms:modified xsi:type="dcterms:W3CDTF">2024-09-29T07:04:13Z</dcterms:modified>
</cp:coreProperties>
</file>