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F0A485-F1D2-4418-9630-D93C2772B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ACAA9-C925-45C1-981D-01EBD6EA5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15D40C-8E10-4F4E-B950-B5D6FB7A4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11DD8F-0BF5-4447-B57F-68A177134C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E9AB39-55A1-4E24-8C93-6EEA0B1460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15D812-0C51-401A-B080-4CEEAE40E5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B17DFA-5694-4222-8874-0DFD3943CD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3EBB3B-323A-4E54-9C79-DCA533914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06C607-2A24-4B5C-85D0-9E1AD1EE1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C761D-2127-4AAB-ABDE-F3BB46B5F6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854A9-30F6-4AD1-8437-017573BF0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11103431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护理核心指标结果分析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护理质量指标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护理效果指标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护理成本指标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护理人力资源指标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分析护理核心指标结果，了解护理服务的质量和效果，为改进护理工作提供依据。</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随着医疗技术的不断发展和人们对健康需求的提高，护理服务在医疗体系中的作用越来越重要。因此，对护理核心指标结果进行分析，有助于提高护理服务水平，满足患者的需求。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是指衡量护理服务质量和效果的关键性指标，如患者满意度、护理效果、护士专业技能等。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核心指标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对核心指标进行定期评估和分析，可以及时发现护理服务中存在的问题和不足，采取有效措施进行改进，提高护理服务的质量和效果。同时，核心指标也是评价护理工作绩效的重要依据，有助于激励护士提高专业技能和服务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核心指标的定义和重要性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护理质量指标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028" b="25028"/>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患者满意度是衡量护理质量的重要指标之一，它反映了患者对护理服务的满意程度。</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患者满意度调查可以通过问卷调查、访谈等方式进行，调查内容应包括护理人员的服务态度、技能水平、关爱程度等方面。</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提高患者满意度的措施包括加强护理人员的服务意识和沟通技巧培训，提高护理服务质量，以及加强护患沟通等。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患者满意度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护士工作效率是指护理人员在单位时间内完成的工作量和工作质量。</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护士工作效率的评估可以通过对护理人员的工作量、工作效率和工作质量等方面进行考核。</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提高护士工作效率的措施包括优化护理工作流程、合理配置护理人力资源、加强护理人员技能培训等。</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护士工作效率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护理差错率是指护理人员在工作中出现的差错和事故的比例。</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护理差错率的评估可以通过对护理人员的工作记录、患者反馈和投诉等方面进行统计和分析。</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降低护理差错率的措施包括加强护理人员的技能培训和安全意识教育，建立完善的差错报告和反馈机制，以及加强护理工作的监督和管理等。</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护理差错率</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护理效果指标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患者康复情况是评估护理效果的重要指标之一。通过观察患者的康复情况，可以了解护理措施的有效性，以及患者的身体状况和恢复情况。</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具体指标包括患者的日常生活能力、肢体功能恢复、认知能力恢复等。这些指标可以通过评估量表进行评价，也可以通过患者的自我报告进行评价。</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患者康复情况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患者疾病控制率是评估护理效果的另一个重要指标。通过了解患者疾病控制率，可以了解护理措施对患者病情的影响，以及患者对护理措施的依从性和自我管理能力。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具体指标包括患者的血压、血糖、血脂等生理指标的控制情况，以及患者对疾病的认知和自我管理能力等。这些指标可以通过实验室检查结果进行评价，也可以通过患者的自我报告进行评价。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患者疾病控制率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https://d.book118.com/355111034312011044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2024-09-07T09:31:57.115</cp:lastPrinted>
  <dcterms:created xsi:type="dcterms:W3CDTF">2024-09-07T01:31:57Z</dcterms:created>
  <dcterms:modified xsi:type="dcterms:W3CDTF">2024-09-07T01:31:58Z</dcterms:modified>
</cp:coreProperties>
</file>