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40B0D-3EC6-4C48-AFA7-97F2EEC26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3EEF6-9147-4A85-B913-3CFCFC81C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9FEAD-5805-4D8B-AE8E-F3F4E3F75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84075-E651-487D-B0A6-1E667D7A0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9C03F-EE69-48EA-8CE7-4CF80D9F7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09D32D-5C56-4BA1-9750-44BE0CFD3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3D0C5E-6C40-42E9-9AC8-682C6ED6E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86A7E-483B-443F-98CB-D75978171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4AA85-16A6-4A28-ACC6-FC9BA3604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BCA1B-39B1-48F0-8BDD-B8E1B62DB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89A63-C363-4D01-8A6A-2F01EEFC9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111141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社交媒体营销的利与弊分析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社交媒体营销的优点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如何扬长避短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58" r="24458"/>
          <a:stretch>
            <a:fillRect/>
          </a:stretch>
        </p:blipFill>
        <p:spPr>
          <a:xfrm>
            <a:off x="9032809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活动。它通过社交媒体平台上的内容分享、互动交流、数据分析等方式，实现品牌知名度的提升、产品或服务的推广以及客户关系的维护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 社交媒体营销的定义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扩大品牌知名度和影响力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社交媒体平台拥有庞大的用户群体，通过有效的营销策略，可以迅速扩大品牌知名度和影响力。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提高产品或服务销售额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通过社交媒体平台，企业可以直接向目标客户展示产品或服务的特点和优势，促进销售。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92" r="164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 社交媒体营销的定义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提升客户满意度和忠诚度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社交媒体平台上的互动交流可以帮助企业及时了解客户需求和反馈，提高客户满意度和忠诚度。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社交媒体营销的成本相对较低，企业可以通过精准定位和数据分析，实现更高效的营销。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 社交媒体营销的定义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数据安全和隐私保护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社交媒体平台上的用户数据存在泄露风险，企业需要加强数据安全和隐私保护措施，确保用户信息安全。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不同国家和地区的法律法规对社交媒体营销有不同的限制和要求，企业需要遵守相关法律法规，避免违规行为。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社交媒体平台上的竞争非常激烈，企业需要不断创新和优化营销策略，才能在众多品牌中脱颖而出。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 社交媒体营销的定义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社交媒体营销的优点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074" r="220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扩大品牌知名度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社交媒体营销能够让企业与潜在客户建立联系，通过互动和分享，增加品牌认知度。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社交媒体平台拥有庞大的用户基数，企业通过在这些平台上进行营销活动，能够迅速扩大品牌知名度，提高品牌曝光率。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提升用户互动性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社交媒体营销具有互动性强的特点，企业可以通过发布有趣、有价值的内容，吸引用户参与讨论、分享和转发，提升用户粘性和参与度。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企业可以通过社交媒体平台直接与用户互动，收集用户反馈，及时了解市场需求和产品改进方向。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与传统媒体广告相比，社交媒体营销的成本相对较低，企业可以通过精准定位和数据分析，以较低的成本实现营销目标。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社交媒体营销的传播速度快，覆盖面广，能够迅速扩大品牌影响力，提高销售额。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通过社交媒体平台发布有价值的内容，企业可以提高网站流量和搜索引擎排名，增加网站曝光率。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社交媒体上的链接和分享能够提高企业网站的权威性和可信度，有助于提高搜索引擎排名和用户信任度。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提高搜索引擎排名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社交媒体营销的缺点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社交媒体平台上的信息量巨大，用户很难在海量信息中筛选出对自己有价值的内容，导致信息过载。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信息过载可能导致用户对社交媒体营销信息的疲劳和忽视，降低营销效果。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信息过载问题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https://d.book118.com/355111141330011114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2024-09-22T04:24:06.294</cp:lastPrinted>
  <dcterms:created xsi:type="dcterms:W3CDTF">2024-09-21T20:24:06Z</dcterms:created>
  <dcterms:modified xsi:type="dcterms:W3CDTF">2024-09-21T20:24:08Z</dcterms:modified>
</cp:coreProperties>
</file>