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80104-9CAD-479D-8AE5-9CE808F3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0BF3D-EDB4-42C8-9248-C1BF0511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9BE42-E0E0-455D-8A4B-AB58A244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25DC5-9AD6-44E1-B9E7-E11D6013B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A6EE7-3EE0-4482-A178-753D4CC2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54CE9-1A95-492F-A77F-3DE55DAC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5AAE5-1217-40CC-AC92-B7A146A1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73744-F02D-42E1-8825-9BB7F4C1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5881B-8B40-4FD4-923A-38E2351A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56BFE-DFD2-47CC-A8DF-C727F885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5EEAB-0C54-4C3C-A045-C151A2CB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1214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PP工程处：全面解析与实践\n## 1.项目管理PP工程处的概述及重要性\n### 1.1什么是项目管理PP工程处及其背景\n### 1.2项目管理PP工程处在企业中的作用\n### 1.3项目管理PP工程处的优势与价值\n## 2.项目管理PP工程处的组织结构与职责\n### 2.1项目管理PP工程处的组织架构设计\n### 2.2项目管理PP工程处各岗位的职责划分\n### 2.3项目管理PP工程处的团队建设与协作\n## 3.项目管理PP工程处的项目管理流程与方法\n### 3.1项目管理PP工程处的项目立项与启动\n### 3.2项目管理PP工程处的项目规划与执行\n### 3.3项目管理PP工程处的项目监控与收尾\n## 4.项目管理PP工程处的风险管理与控制\n### 4.1项目管理PP工程处的风险识别与评估\n### 4.2项目管理PP工程处的风险应对与监控\n### 4.3项目管理PP工程处的风险沟通与报告\n## 5.项目管理PP工程处的质量管理与实践\n### 5.1项目管理PP工程处的质量管理体系建立\n### 5.2项目管理PP工程处的质量监控与改进\n### 5.3项目管理PP工程处的质量经验教训总结\n## 6.项目管理PP工程处的沟通与协作技巧\n### 6.1项目管理PP工程处的有效沟通原则与方法\n### 6.2项目管理PP工程处的团队协作与领导力\n### 6.3项目管理PP工程处的跨部门协作与资源整合\n## 7.项目管理PP工程处的职业发展与管理\n### 7.1项目管理PP工程处的个人发展规划与实施\n### 7.2项目管理PP工程处的团队培训与能力提升\n### 7.3项目管理PP工程处的绩效评估与激励机制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项目管理PP工程处：全面解析与实践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项目管理PP工程处的概述及重要性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组合 1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2" name="组合 19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项目管理PP工程处是一个专门负责项目管理的部门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成立于2010年，致力于提高企业项目管理的水平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的研究与实践，为企业提供专业的项目管理服务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项目管理PP工程处的主要工作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立项、规划、执行、监控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确保项目按照预定的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质量、时间和成本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</a:t>
                </a:r>
                <a:endParaRPr/>
              </a:p>
            </p:txBody>
          </p:sp>
          <p:pic>
            <p:nvPicPr>
              <p:cNvPr id="2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组合 20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项目管理PP工程处的背景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随着企业规模的扩大，项目管理变得越来越重要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为了提高项目管理的水平，企业成立了项目管理PP工程处</a:t>
                </a:r>
                <a:endParaRPr/>
              </a:p>
            </p:txBody>
          </p:sp>
          <p:pic>
            <p:nvPicPr>
              <p:cNvPr id="2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什么是项目管理PP工程处及其背景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通过专业的项目管理，确保项目按照预定的目标完成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的风险，提高企业的经济效益</a:t>
                </a:r>
                <a:endParaRPr/>
              </a:p>
            </p:txBody>
          </p:sp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提高项目的成功率</a:t>
                </a:r>
                <a:endParaRPr/>
              </a:p>
            </p:txBody>
          </p:sp>
        </p:grpSp>
        <p:grpSp>
          <p:nvGrpSpPr>
            <p:cNvPr id="21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通过优秀的项目管理，提高企业的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，提高市场份额</a:t>
                </a:r>
                <a:endParaRPr/>
              </a:p>
            </p:txBody>
          </p:sp>
          <p:sp>
            <p:nvSpPr>
              <p:cNvPr id="21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提高企业的竞争力</a:t>
                </a:r>
                <a:endParaRPr/>
              </a:p>
            </p:txBody>
          </p:sp>
          <p:sp>
            <p:nvSpPr>
              <p:cNvPr id="21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通过项目管理，合理分配企业的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人力、物力和财力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，降低企业的运营成本</a:t>
                </a:r>
                <a:endParaRPr/>
              </a:p>
            </p:txBody>
          </p:sp>
          <p:sp>
            <p:nvSpPr>
              <p:cNvPr id="22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优化企业的资源配置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项目管理PP工程处在企业中的作用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专业的项目管理团队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拥有丰富的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高效、专业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的项目管理服务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先进的管理理念和方法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国际先进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的项目管理理念和方法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项目管理流程，提高管理效果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创造价值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为企业创造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更大的价值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项目管理PP工程处的优势与价值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项目管理PP工程处的组织结构与职责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3081719"/>
            <a:ext cx="10663382" cy="3626518"/>
            <a:chOff x="722907" y="3081719"/>
            <a:chExt cx="10663382" cy="3626518"/>
          </a:xfrm>
        </p:grpSpPr>
        <p:grpSp>
          <p:nvGrpSpPr>
            <p:cNvPr id="242" name="组合 241"/>
            <p:cNvGrpSpPr/>
            <p:nvPr/>
          </p:nvGrpSpPr>
          <p:grpSpPr>
            <a:xfrm>
              <a:off x="722907" y="3086517"/>
              <a:ext cx="4942804" cy="1735879"/>
              <a:chOff x="722907" y="3086517"/>
              <a:chExt cx="4942804" cy="1735879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28633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项目管理PP工程处的组织架构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3686448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扁平化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的管理结构，提高决策效率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项目经理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等岗位</a:t>
                </a:r>
                <a:endParaRPr/>
              </a:p>
            </p:txBody>
          </p:sp>
          <p:sp>
            <p:nvSpPr>
              <p:cNvPr id="245" name="Tencent"/>
              <p:cNvSpPr txBox="1"/>
              <p:nvPr/>
            </p:nvSpPr>
            <p:spPr>
              <a:xfrm>
                <a:off x="722907" y="321344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6" name="Tencent"/>
              <p:cNvCxnSpPr/>
              <p:nvPr/>
            </p:nvCxnSpPr>
            <p:spPr>
              <a:xfrm>
                <a:off x="805711" y="308651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7" name="组合 246"/>
            <p:cNvGrpSpPr/>
            <p:nvPr/>
          </p:nvGrpSpPr>
          <p:grpSpPr>
            <a:xfrm>
              <a:off x="6443485" y="3081719"/>
              <a:ext cx="4942804" cy="1735879"/>
              <a:chOff x="6443485" y="3081719"/>
              <a:chExt cx="4942804" cy="1735879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28154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项目经理的职责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3681650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整体规划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确保项目按照预定的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质量、时间和成本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</a:t>
                </a:r>
                <a:endParaRPr/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6443485" y="320864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1" name="Tencent"/>
              <p:cNvCxnSpPr/>
              <p:nvPr/>
            </p:nvCxnSpPr>
            <p:spPr>
              <a:xfrm>
                <a:off x="6526289" y="308171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2" name="组合 251"/>
            <p:cNvGrpSpPr/>
            <p:nvPr/>
          </p:nvGrpSpPr>
          <p:grpSpPr>
            <a:xfrm>
              <a:off x="722907" y="4972358"/>
              <a:ext cx="4942804" cy="1735879"/>
              <a:chOff x="722907" y="4972358"/>
              <a:chExt cx="4942804" cy="1735879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17217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项目管理员的职责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572289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协助项目经理完成项目的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立项、规划、监控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收尾</a:t>
                </a:r>
                <a:endParaRPr/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722907" y="509928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Tencent"/>
              <p:cNvCxnSpPr/>
              <p:nvPr/>
            </p:nvCxnSpPr>
            <p:spPr>
              <a:xfrm>
                <a:off x="805711" y="497235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7" name="组合 256"/>
            <p:cNvGrpSpPr/>
            <p:nvPr/>
          </p:nvGrpSpPr>
          <p:grpSpPr>
            <a:xfrm>
              <a:off x="6443485" y="4967560"/>
              <a:ext cx="4942804" cy="1735879"/>
              <a:chOff x="6443485" y="4967560"/>
              <a:chExt cx="4942804" cy="1735879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167381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技术支持的职责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567491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为项目的顺利实施提供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技术保障</a:t>
                </a:r>
                <a:endParaRPr/>
              </a:p>
            </p:txBody>
          </p:sp>
          <p:sp>
            <p:nvSpPr>
              <p:cNvPr id="260" name="Tencent"/>
              <p:cNvSpPr txBox="1"/>
              <p:nvPr/>
            </p:nvSpPr>
            <p:spPr>
              <a:xfrm>
                <a:off x="6443485" y="509449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1" name="Tencent"/>
              <p:cNvCxnSpPr/>
              <p:nvPr/>
            </p:nvCxnSpPr>
            <p:spPr>
              <a:xfrm>
                <a:off x="6526289" y="4967560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项目管理PP工程处的组织架构设计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确保项目按照预定的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质量、时间和成本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</a:t>
                </a:r>
                <a:endParaRPr/>
              </a:p>
            </p:txBody>
          </p:sp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项目经理的职责</a:t>
                </a:r>
                <a:endParaRPr/>
              </a:p>
            </p:txBody>
          </p:sp>
        </p:grpSp>
        <p:grpSp>
          <p:nvGrpSpPr>
            <p:cNvPr id="2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协助项目经理完成项目的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立项、规划、监控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收尾</a:t>
                </a:r>
                <a:endParaRPr/>
              </a:p>
            </p:txBody>
          </p:sp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项目管理员的职责</a:t>
                </a:r>
                <a:endParaRPr/>
              </a:p>
            </p:txBody>
          </p:sp>
        </p:grpSp>
        <p:grpSp>
          <p:nvGrpSpPr>
            <p:cNvPr id="2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为项目的顺利实施提供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技术保障</a:t>
                </a:r>
                <a:endParaRPr/>
              </a:p>
            </p:txBody>
          </p: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技术支持的职责</a:t>
                </a:r>
                <a:endParaRPr/>
              </a:p>
            </p:txBody>
          </p:sp>
        </p:grpSp>
      </p:grpSp>
      <p:pic>
        <p:nvPicPr>
          <p:cNvPr id="2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项目管理PP工程处各岗位的职责划分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提高团队成员的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协作机制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跨部门协作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资源利用率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项目管理PP工程处的团队建设与协作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项目管理PP工程处的项目管理流程与方法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项目管理PP工程处的项目立项与启动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对项目进行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项目启动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，确保项目按时启动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项目管理PP工程处的项目规划与执行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https://d.book118.com/355112141004011114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项目管理PP工程处：全面解析与实践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2024-09-20T23:22:32.434</cp:lastPrinted>
  <dcterms:created xsi:type="dcterms:W3CDTF">2024-09-20T15:22:32Z</dcterms:created>
  <dcterms:modified xsi:type="dcterms:W3CDTF">2024-09-20T15:22:34Z</dcterms:modified>
</cp:coreProperties>
</file>