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0C87-ACB1-4EEC-9B1B-06F8C47F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00D8-91D9-4B65-9EE2-10D6003D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BF80-0364-440F-9C3F-DFF020DA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03BEC-3402-4521-8624-339533B0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A2E91-E2AA-49CF-8999-20DF6583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32ACB-13A9-4AE6-8520-77FE8CB8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B4850-16BC-4EAF-BBD4-71E8546F4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958A7-7CF6-4189-9E3B-6F13DB3F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B7083-8381-4354-8C07-FEA587CD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A6FBA-65A7-42FD-9CE5-97E99B14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FB54E-8AD3-4B8F-A066-D50FD809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123040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《会计电算化教程》课件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会计软件的基本操作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账务处理系统的操作与应用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报表管理系统的操作与应用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工资管理系统的操作与应用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固定资产管理系统的操作与应用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会计电算化是利用计算机技术和信息技术，对传统会计工作进行自动化、智能化处理的过程。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从20世纪50年代的电子数据处理阶段，到70年代的管理信息系统阶段，再到90年代的决策支持系统阶段，会计电算化不断发展和完善。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12" b="23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会计电算化与传统手工会计的比较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传统手工会计采用纸质媒介进行数据处理，而会计电算化则通过计算机和网络技术实现数据自动化处理。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会计电算化大大提高了数据处理的速度和准确性，减少了人工干预和错误率。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信息提供方式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传统手工会计主要提供纸质报表和凭证，而会计电算化则通过数据库和信息系统提供实时、全面的财务信息。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通过自动化处理大量数据和信息，减少人工操作，提高工作效率。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通过计算机和网络技术实现数据的实时更新和处理，提高信息的准确性和时效性。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会计电算化是企业信息化的重要组成部分，有助于企业实现管理现代化和科学化。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促进企业管理现代化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会计电算化的发展推动了会计学科的变革和进步，促进了会计理论和实务的创新和发展。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推动会计学科发展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会计电算化的意义与作用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会计软件的基本操作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4" r="329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从官方网站下载安装包，按照安装向导的提示进行软件的安装。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安装会计软件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安装完成后，通过双击桌面快捷方式或从开始菜单中找到会计软件并启动。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启动会计软件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展示软件的主要功能和操作区域，包括菜单栏、工具栏、数据输入区等。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介绍会计软件的主要功能模块，如账务处理、报表管理、工资管理、固定资产管理等。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提供一些实用的辅助功能，如帮助文档、在线支持、快捷键操作等。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会计软件的基本界面与功能介绍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讲解如何在会计软件中输入各种财务数据，如凭证、账簿、报表等。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数据输入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介绍如何对数据进行查询、筛选、排序、汇总等操作。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演示如何生成各种财务报表，如资产负债表、利润表、现金流量表等。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分享一些提高操作效率的技巧和快捷键，如快速录入、批量处理、自定义报表等。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技巧与快捷键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会计软件的基本操作方法与技巧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账务处理系统的操作与应用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建立账套、设置会计科目、录入期初余额等。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初始化设置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账簿管理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期末处理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录入、修改、审核凭证，实现会计分录的录入。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提供总账、明细账、日记账等多种账簿的查询和打印功能。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进行期末调汇、结转损益等操作，生成财务报表。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账务处理系统的基本功能与操作流程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按照会计分录，录入凭证的日期、摘要、会计科目、金额等信息。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凭证修改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对已录入的凭证进行修改，确保凭证信息的准确性。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凭证审核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对已录入的凭证进行审核，确认凭证的合法性和正确性。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凭证过账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将已审核的凭证过账到相应的账簿中。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凭证的录入、修改与审核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https://d.book118.com/355112304040011110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2024-09-15T08:28:48.516</cp:lastPrinted>
  <dcterms:created xsi:type="dcterms:W3CDTF">2024-09-15T00:28:48Z</dcterms:created>
  <dcterms:modified xsi:type="dcterms:W3CDTF">2024-09-15T00:28:50Z</dcterms:modified>
</cp:coreProperties>
</file>