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13780D5-C4A9-4298-8E05-64D74B0927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9E376E-ED90-4B07-BB46-A1F90A0EB4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907C572-9275-4B0D-AE0E-A271BBD458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415C409-23BA-4ADD-B9EF-D1C59816D77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9753FE6-2E21-4C7E-BC17-9023A07FF5E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038CE67-E2B4-4F15-9C2A-675D2AF3196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7FFB745-497C-41ED-ABF1-5C1C64469DB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0160806-766F-41D9-9D9E-19418E9522C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DEE6386-EBF2-4644-A85A-1139FDF2FB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41F0C4-B743-4C32-A817-D59BE08404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97908E-6C80-419D-BB6C-5A2898A9F7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5114230141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软件行业2024年质量与制度监控</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2024-01-03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软件行业质量现状</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制度监控在软件行业中的应用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2024年软件行业质量与制度监控趋势预测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提高软件质量与完善制度监控的建议和措施</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提升软件质量</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随着软件行业的快速发展，用户对软件质量的要求也越来越高。为了提升软件质量，减少缺陷和故障，提高用户满意度，需要对软件开发过程进行严格的监控和管理。</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应对行业挑战</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软件行业面临着技术更新迅速、需求变化多样等挑战。为了应对这些挑战，需要建立灵活、高效、可持续的质量与制度监控体系。</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推动行业发展</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通过实施质量与制度监控，可以促进软件行业的规范化、标准化发展，提高行业整体水平，推动行业的可持续发展。</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改进措施及效果评估</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针对监控中发现的问题和不足，提出改进措施，并对改进措施的实施效果进行评估。</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软件质量监控</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包括软件开发过程中的质量保障、测试、缺陷管理等环节的监控。</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制度执行情况监控</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包括软件开发过程中的流程规范、标准规范、管理制度等执行情况的监控。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软件行业质量现状</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软件质量定义及重要性</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软件质量定义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软件质量是指软件产品满足用户需求、具有可靠性、易用性、可维护性、安全性等特性的程度。</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重要性</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高质量的软件能够提升用户体验，降低维护成本，增强软件企业的市场竞争力。</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随着软件开发技术的不断发展和成熟，软件行业整体质量水平有所提升。</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整体质量水平提升</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尽管整体质量水平提升，但部分软件产品仍存在功能缺陷、性能不稳定、安全漏洞等问题。</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局部质量问题依然突出</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当前软件行业质量状况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面临的挑战与机遇</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用户需求多样化、开发周期缩短、新技术不断涌现等因素对软件质量提出了更高的要求。</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挑战</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云计算、大数据、人工智能等新技术的发展为软件质量提升提供了新的解决方案和思路。</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机遇</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制度监控在软件行业中的应用</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概念定义</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制度监控是指通过制定和执行一系列规章制度，对软件开发过程中的各项活动进行监督和管控，以确保软件质量符合预期标准。</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作用阐述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度监控在软件行业中具有至关重要的作用。首先，它有助于确保软件开发过程的规范性和一致性，提高开发效率。其次，制度监控能够降低软件缺陷率，提高软件质量，从而提升用户满意度。最后，制度监控还有助于企业规避潜在的法律风险。</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制度监控的概念和作用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制定详细的软件开发流程和规范</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企业应建立完善的软件开发流程，明确各个阶段的任务、责任和时间节点，同时制定详细的编码规范、测试规范等，确保开发人员有章可循。</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设立专门的制度监控团队</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企业应设立专门的制度监控团队，负责监督和检查软件开发过程中各项规章制度的执行情况，确保开发活动符合规范要求。</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引入自动化工具进行辅助监控</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企业可以引入自动化测试工具、代码审查工具等，对软件开发过程中的关键活动进行自动化监控，提高监控效率和准确性。</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制度监控在软件行业中的实施方式</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https://d.book118.com/355114230141011104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2024-09-14T04:59:45.387</cp:lastPrinted>
  <dcterms:created xsi:type="dcterms:W3CDTF">2024-09-13T20:59:45Z</dcterms:created>
  <dcterms:modified xsi:type="dcterms:W3CDTF">2024-09-13T20:59:47Z</dcterms:modified>
</cp:coreProperties>
</file>