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08CE19-7E13-49CB-A89C-6BBD3DADD7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897BEA-4610-4AF8-BCFC-43DCC94804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66084B-D186-4F87-A518-515D6C0F33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F4861C-5036-42CB-9879-0FF47EE6E1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9D4F632-738F-48A3-83CA-7C879C3725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A85CCB3-F651-446B-A7E0-0F066A7C80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A8C42FC-B579-46E0-AAD8-A63C405098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02200F-BD0F-4E84-91B8-AEA6949E58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86961A-4297-4A4C-BD79-3C1182F505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B878A0-ECF1-4748-853E-7FD46A8E3A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FDC584-4DC9-4D40-B12E-CB137CFBEF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1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5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6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7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5122023120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优秀临床护理教学组长PPT\n## 1.临床护理教学组长的角色与职责\n### 1.1教学组长的角色定位与重要性\n### 1.2教学组长的职责范围与工作内容\n### 1.3教学组长在临床护理教育中的贡献与影响\n## 2.优秀临床护理教学组长的素质要求\n### 2.1良好的沟通与协调能力\n### 2.2丰富的临床护理教育经验与知识\n### 2.3较强的组织与管理能力\n## 3.临床护理教学组长的工作策略与方法\n### 3.1制定与实施临床护理教学计划与课程\n### 3.2组织与参与临床护理教学活动与评估\n### 3.3提升临床护理教学质量与效果\n## 4.优秀临床护理教学组长的团队建设与领导力\n### 4.1建立高效的临床护理教学团队\n### 4.2激发团队成员的工作积极性与创新能力\n### 4.3提升团队整体的教学水平与凝聚力\n## 5.临床护理教学组长的发展与挑战\n### 5.1临床护理教育的发展趋势与需求\n### 5.2教学组长面临的挑战与压力\n### 5.3教学组长的职业发展路径与策略\n&quot;,&quot;templateId&quot;:&quot;3wr1pbmdtjrh3jjfzwr75chiy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15700" cy="1301750"/>
          </a:xfrm>
        </p:spPr>
        <p:txBody>
          <a:bodyPr vert="horz" wrap="square" lIns="91440" tIns="45720" rIns="91440" bIns="45720" anchor="t">
            <a:normAutofit/>
          </a:bodyPr>
          <a:lstStyle/>
          <a:p>
            <a:r>
              <a:rPr lang="zh-CN" sz="6800"/>
              <a:t>优秀临床护理教学组长PPT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4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5200"/>
              <a:t>临床护理教学组长的角色与职责</a:t>
            </a:r>
            <a:endParaRPr/>
          </a:p>
        </p:txBody>
      </p:sp>
      <p:sp>
        <p:nvSpPr>
          <p:cNvPr id="14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89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90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教学组长是临床护理教育的核心人物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负责制定与实施教学计划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组织与参与教学活动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提升教学质量与效果</a:t>
                </a:r>
                <a:endParaRPr/>
              </a:p>
            </p:txBody>
          </p:sp>
          <p:pic>
            <p:nvPicPr>
              <p:cNvPr id="19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94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95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教学组长对临床护理教育的发展具有引领作用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促进护理教育理论与实践的结合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提高护理队伍的整体素质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提升护理服务的水平与质量</a:t>
                </a:r>
                <a:endParaRPr/>
              </a:p>
            </p:txBody>
          </p:sp>
          <p:pic>
            <p:nvPicPr>
              <p:cNvPr id="198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99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00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教学组长在临床护理教育团队中起到桥梁与纽带作用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沟通与协调教学团队内部的关系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与其他部门协作，共同推进护理教育工作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为团队成员提供支持与帮助，促进团队凝聚力</a:t>
                </a:r>
                <a:endParaRPr/>
              </a:p>
            </p:txBody>
          </p:sp>
          <p:pic>
            <p:nvPicPr>
              <p:cNvPr id="203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0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教学组长的角色定位与重要性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07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08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09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制定与实施临床护理教学计划与课程</a:t>
                </a:r>
                <a:endParaRPr/>
              </a:p>
            </p:txBody>
          </p:sp>
          <p:sp>
            <p:nvSpPr>
              <p:cNvPr id="210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根据护理专业的发展需求，制定教学计划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设计课程内容与教学方式，提高教学质量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定期评估教学效果，不断优化教学计划与课程</a:t>
                </a:r>
                <a:endParaRPr/>
              </a:p>
            </p:txBody>
          </p:sp>
        </p:grpSp>
        <p:grpSp>
          <p:nvGrpSpPr>
            <p:cNvPr id="211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12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组织与参与临床护理教学活动与评估</a:t>
                </a:r>
                <a:endParaRPr/>
              </a:p>
            </p:txBody>
          </p:sp>
          <p:sp>
            <p:nvSpPr>
              <p:cNvPr id="21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组织护理教学活动，如讲座、研讨会、实践操作等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参与学生的考核与评估，保证教学效果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对教学活动进行总结与反馈，提高教学水平</a:t>
                </a:r>
                <a:endParaRPr/>
              </a:p>
            </p:txBody>
          </p:sp>
        </p:grpSp>
        <p:grpSp>
          <p:nvGrpSpPr>
            <p:cNvPr id="214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15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提升临床护理教学质量与效果</a:t>
                </a:r>
                <a:endParaRPr/>
              </a:p>
            </p:txBody>
          </p:sp>
          <p:sp>
            <p:nvSpPr>
              <p:cNvPr id="216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关注护理教育的发展趋势，引入新的教学理念与方法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提高自身与团队成员的素质，提升教学质量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与其他部门协作，共同推进护理教育工作</a:t>
                </a:r>
                <a:endParaRPr/>
              </a:p>
            </p:txBody>
          </p:sp>
        </p:grpSp>
      </p:grpSp>
      <p:sp>
        <p:nvSpPr>
          <p:cNvPr id="21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教学组长的职责范围与工作内容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教学组长对临床护理教育的贡献</a:t>
                </a:r>
                <a:endParaRPr/>
              </a:p>
            </p:txBody>
          </p:sp>
          <p:sp>
            <p:nvSpPr>
              <p:cNvPr id="22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制定与实施教学计划，提高教学质量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组织与参与教学活动，提升团队教学水平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提升临床护理教育质量，促进护理事业发展</a:t>
                </a:r>
                <a:endParaRPr/>
              </a:p>
            </p:txBody>
          </p:sp>
          <p:sp>
            <p:nvSpPr>
              <p:cNvPr id="22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教学组长在临床护理教育中的影响</a:t>
                </a:r>
                <a:endParaRPr/>
              </a:p>
            </p:txBody>
          </p:sp>
          <p:sp>
            <p:nvSpPr>
              <p:cNvPr id="23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提高护理队伍的整体素质，提升护理服务水平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促进护理教育理论与实践的结合，推动护理学科的发展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为护理教育事业培养优秀人才，提升护理行业的竞争力</a:t>
                </a:r>
                <a:endParaRPr/>
              </a:p>
            </p:txBody>
          </p:sp>
          <p:sp>
            <p:nvSpPr>
              <p:cNvPr id="23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教学组长在临床护理教育中的贡献与影响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3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900"/>
              <a:t>优秀临床护理教学组长的素质要求</a:t>
            </a:r>
            <a:endParaRPr/>
          </a:p>
        </p:txBody>
      </p:sp>
      <p:sp>
        <p:nvSpPr>
          <p:cNvPr id="23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能够有效地与团队成员、学生及其他部门进行沟通</a:t>
                </a:r>
                <a:endParaRPr/>
              </a:p>
            </p:txBody>
          </p:sp>
          <p:sp>
            <p:nvSpPr>
              <p:cNvPr id="24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了解团队成员的需求与困惑，提供支持与帮助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与学生保持良好的沟通，了解学生的学习需求与问题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与其他部门协作，共同推进护理教育工作</a:t>
                </a:r>
                <a:endParaRPr/>
              </a:p>
            </p:txBody>
          </p:sp>
          <p:sp>
            <p:nvSpPr>
              <p:cNvPr id="24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能够协调团队内部的关系，促进团队合作</a:t>
                </a:r>
                <a:endParaRPr/>
              </a:p>
            </p:txBody>
          </p:sp>
          <p:sp>
            <p:nvSpPr>
              <p:cNvPr id="25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分析团队内部的问题与矛盾，提出解决方案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调动团队成员的工作积极性，提高团队凝聚力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为团队成员提供支持与帮助，促进团队凝聚力</a:t>
                </a:r>
                <a:endParaRPr/>
              </a:p>
            </p:txBody>
          </p:sp>
          <p:sp>
            <p:nvSpPr>
              <p:cNvPr id="25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良好的沟通与协调能力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丰富的临床护理教育经验与知识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6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6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具有丰富的临床护理教育经验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熟悉临床护理教育的教学方法与技巧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了解临床护理教育的发展趋势与需求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有丰富的教学管理经验，能够有效地指导团队成员</a:t>
                </a:r>
                <a:endParaRPr/>
              </a:p>
            </p:txBody>
          </p:sp>
          <p:pic>
            <p:nvPicPr>
              <p:cNvPr id="26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6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6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具有扎实的临床护理知识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熟悉临床护理的基本理论、知识与技能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了解临床护理的最新技术与方法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能够为团队成员提供临床护理知识的指导与支持</a:t>
                </a:r>
                <a:endParaRPr/>
              </a:p>
            </p:txBody>
          </p:sp>
          <p:pic>
            <p:nvPicPr>
              <p:cNvPr id="26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较强的组织与管理能力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7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7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7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能够有效地组织临床护理教学活动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根据教学计划与课程，组织护理教学活动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合理安排活动时间与地点，确保活动的顺利进行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对活动进行总结与反馈，提高教学水平</a:t>
                </a:r>
                <a:endParaRPr/>
              </a:p>
            </p:txBody>
          </p:sp>
          <p:pic>
            <p:nvPicPr>
              <p:cNvPr id="27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7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7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能够对教学团队进行有效的管理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分析团队成员的需求与问题，提供支持与帮助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调动团队成员的工作积极性，提高团队凝聚力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为团队成员提供职业发展路径与策略，促进团队发展</a:t>
                </a:r>
                <a:endParaRPr/>
              </a:p>
            </p:txBody>
          </p:sp>
          <p:pic>
            <p:nvPicPr>
              <p:cNvPr id="28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600"/>
              <a:t>临床护理教学组长的工作策略与方法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根据护理专业的发展需求，制定教学计划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了解护理专业的发展趋势与需求，制定切实可行的教学计划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考虑学生的需求与兴趣，设计课程内容与教学方式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定期评估教学效果，不断优化教学计划与课程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设计课程内容与教学方式，提高教学质量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结合临床护理的实际需求，设计实用性的课程内容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采用多样化的教学方式，如讲座、研讨会、实践操作等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关注学生的反馈，调整教学内容与方式，提高教学质量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制定与实施临床护理教学计划与课程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https://d.book118.com/355122023120011111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blue">
      <a:dk1>
        <a:srgbClr val="000000"/>
      </a:dk1>
      <a:lt1>
        <a:srgbClr val="FFFFFF"/>
      </a:lt1>
      <a:dk2>
        <a:srgbClr val="262C32"/>
      </a:dk2>
      <a:lt2>
        <a:srgbClr val="E7F3F7"/>
      </a:lt2>
      <a:accent1>
        <a:srgbClr val="3087D5"/>
      </a:accent1>
      <a:accent2>
        <a:srgbClr val="A3DBFA"/>
      </a:accent2>
      <a:accent3>
        <a:srgbClr val="5DB1F7"/>
      </a:accent3>
      <a:accent4>
        <a:srgbClr val="2270C9"/>
      </a:accent4>
      <a:accent5>
        <a:srgbClr val="67A1F9"/>
      </a:accent5>
      <a:accent6>
        <a:srgbClr val="466DD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优秀临床护理教学组长PPT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2024-09-17T01:42:02.274</cp:lastPrinted>
  <dcterms:created xsi:type="dcterms:W3CDTF">2024-09-16T17:42:02Z</dcterms:created>
  <dcterms:modified xsi:type="dcterms:W3CDTF">2024-09-16T17:42:04Z</dcterms:modified>
</cp:coreProperties>
</file>