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ADC98-D36E-43A5-AADD-7836B9DC0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9E86C-6435-4F90-AB39-29C6DB49F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D592B-7B9B-4772-8D42-24E599E64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5B6AA-15D7-4E58-9213-3AA8FF71F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A0EF4-838D-4E28-878D-5FE7BC08E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24E38-2AB8-49A4-B78E-1FD4F131C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375B3C-BFF5-4BB0-86BE-86144E283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238DC-69F3-4BF2-8050-4F4D57838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8DB59-C459-4D5D-86B4-5E7675FC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CC0B3-9F0A-4E40-90A0-14BEB7A0E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73B8A-CB95-4D04-81CD-809906488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24233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公司采购部部门工作总结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采购工作总体情况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采购策略与执行情况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供应商管理与合作情况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采购成本控制与效益分析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采购团队建设与能力提升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总结采购部门工作成果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通过对采购部门一年来的工作进行全面梳理和总结，展示采购部门在成本控制、供应商管理、采购流程优化等方面取得的成果。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分析存在的问题和不足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深入剖析采购部门在工作中遇到的问题和不足之处，为下一步的改进和提升提供有针对性的建议。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明确未来发展方向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结合公司战略规划和市场需求，明确采购部门未来的发展方向和目标，为公司的可持续发展提供有力支持。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结合公司战略规划和市场需求，阐述采购部门未来的发展目标、重点任务和措施，如拓展供应商资源、优化采购流程、提升采购人员专业素养等。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采购部门整体工作概况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对采购部门的组织结构、人员配置、工作职责等进行简要介绍，让读者对采购部门有一个整体的认识。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关键业务指标完成情况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重点汇报采购部门在成本控制、供应商管理、采购效率等关键业务指标方面的完成情况，用数据说话，客观评价采购部门的工作成果。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详细分析采购部门在工作中遇到的问题和不足之处，如供应商合作不顺畅、采购流程繁琐等，并提出相应的改进措施。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采购工作总体情况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采购规模及增长情况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采购总额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本年度采购总额达到XX亿元，较去年增长XX%。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采购订单数量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全年共下达采购订单XX份，同比增长XX%。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采购物品数量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采购物品总数达到XX万件，同比增长XX%。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采购品类与结构分析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主要采购品类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原材料采购占比下降，设备采购占比上升，办公用品和劳保用品采购占比保持稳定。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采购结构变化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采购策略调整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针对市场变化和公司需求，及时调整采购策略，加大设备采购力度，优化原材料采购结构。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包括原材料、设备、办公用品、劳保用品等。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本年度共有合作供应商XX家，新增供应商XX家。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大部分供应商合作良好，能够按时交货、保证质量。少数供应商存在交货延迟、质量问题等，已采取相应措施加强管理。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建立供应商评价体系，定期对供应商进行评价和分级管理，促进供应商提高服务水平和质量。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供应商数量及合作情况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采购策略与执行情况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通过对公司业务需求、市场趋势、供应商能力等进行综合分析，制定符合公司战略目标的采购策略。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根据市场变化、业务需求变动等因素，及时调整采购策略，确保采购工作与公司整体战略保持一致。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识别采购过程中的潜在风险，制定相应的应对措施，降低采购风险对公司业务的影响。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采购策略制定及调整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根据采购策略和业务需求，制定详细的采购计划，包括采购物品、数量、预算、时间等。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按照采购计划，组织实施采购活动，包括询价、比价、谈判、签订合同等。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对采购计划的执行情况进行实时监控，发现问题及时进行调整和优化，确保采购计划的顺利执行。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采购计划执行与监控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关键采购项目分析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508" r="2150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项目识别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识别对公司业务影响较大的关键采购项目，进行重点分析和管理。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对关键采购项目的执行情况进行绩效评估，总结经验教训，为后续采购工作提供参考和借鉴。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对关键采购项目的供应商进行深入调查和评估，选择具有竞争优势的供应商建立长期合作关系。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加强关键采购项目的合同管理，明确双方的权利和义务，确保采购活动的合规性和有效性。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供应商管理与合作情况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通过问卷调查、现场考察等方式，对潜在供应商的生产能力、技术水平、质量管理体系等进行了全面了解。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根据公司需求和采购策略，制定了包括价格、质量、交货期、服务等多方面的供应商评估标准。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在综合评估的基础上，选择了具有竞争优势的供应商，并与之建立了长期合作关系。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https://d.book118.com/355124233030011041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2024-09-01T14:41:53.922</cp:lastPrinted>
  <dcterms:created xsi:type="dcterms:W3CDTF">2024-09-01T06:41:53Z</dcterms:created>
  <dcterms:modified xsi:type="dcterms:W3CDTF">2024-09-01T06:41:56Z</dcterms:modified>
</cp:coreProperties>
</file>