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B4A41-28F0-4277-9942-4D24981B8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61B3D-AE2E-43AA-B10D-C0D7DA96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3B83B-9B30-48F4-BB78-F078DC1F2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C46FD-C285-454C-8594-50A0C25A8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D24C98-D126-4B9D-B00D-4301932AA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33394-6AE6-4335-A558-B0446E0C2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988E45-4F94-4902-AB54-8C22DC5C5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F71AA-17FD-48E8-9F75-E37C31197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BDF44-2D03-4E27-884E-C8DDF76D3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8F100-90E9-4C0E-84C0-165F97005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72FB8-BA60-429E-8817-F767D1CD8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124243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第四框_民主监督守望公共家园课件\n## 1.民主监督的基本概念及其重要性\n### 1.1什么是民主监督及其核心要素\n### 1.2民主监督在社会治理中的作用\n### 1.3民主监督对于公共家园的重要性\n## 2.民主监督的主要形式及其实施方法\n### 2.1人大监督：立法机关的监督职能\n### 2.2政协监督：人民政协的监督职能\n### 2.3社会监督：媒体、公众、企业等的监督作用\n## 3.民主监督的实践案例分析\n### 3.1人大监督的案例分析\n### 3.2政协监督的案例分析\n### 3.3社会监督的案例分析\n## 4.民主监督存在的问题及其原因分析\n### 4.1民主监督制度不完善及其原因\n### 4.2民主监督实践中存在的问题及其原因\n### 4.3民主监督环境不佳及其原因\n## 5.加强民主监督的有效措施及其建议\n### 5.1完善民主监督制度及其建议\n### 5.2提高民主监督实践效果及其建议\n### 5.3优化民主监督环境及其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第四框_民主监督守望公共家园课件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民主监督的基本概念及其重要性</a:t>
            </a:r>
            <a:endParaRPr/>
          </a:p>
        </p:txBody>
      </p:sp>
      <p:sp>
        <p:nvSpPr>
          <p:cNvPr id="9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3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民主监督是指人民对国家行政机关、司法机关和工作人员的监督</a:t>
                </a:r>
                <a:endParaRPr/>
              </a:p>
            </p:txBody>
          </p:sp>
          <p:sp>
            <p:nvSpPr>
              <p:cNvPr id="1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确保其权力行使的合法性和合理性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防止滥用职权和腐败现象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保障国家长治久安和人民群众的根本利益</a:t>
                </a:r>
                <a:endParaRPr/>
              </a:p>
            </p:txBody>
          </p:sp>
        </p:grpSp>
        <p:grpSp>
          <p:nvGrpSpPr>
            <p:cNvPr id="14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民主监督的核心要素包括：</a:t>
                </a:r>
                <a:endParaRPr/>
              </a:p>
            </p:txBody>
          </p:sp>
          <p:sp>
            <p:nvSpPr>
              <p:cNvPr id="1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监督主体：人民及其代表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监督对象：国家行政机关、司法机关和工作人员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监督内容：权力行使的合法性和合理性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监督方式：多种形式的监督手段</a:t>
                </a:r>
                <a:endParaRPr/>
              </a:p>
            </p:txBody>
          </p:sp>
          <p:sp>
            <p:nvSpPr>
              <p:cNvPr id="14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什么是民主监督及其核心要素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民主监督有助于实现民主决策，提高决策的科学性和有效性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通过广泛征求意见，汇聚民智民意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防止决策失误和权力滥用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促进社会和谐稳定和持续发展</a:t>
                </a:r>
                <a:endParaRPr/>
              </a:p>
            </p:txBody>
          </p:sp>
        </p:grpSp>
        <p:grpSp>
          <p:nvGrpSpPr>
            <p:cNvPr id="15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民主监督可以促进依法行政，提高政府公信力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监督政府依法履行职责，保障法律法规的贯彻执行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防止政府工作人员违法失职行为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增强人民群众对政府的信任和支持</a:t>
                </a:r>
                <a:endParaRPr/>
              </a:p>
            </p:txBody>
          </p:sp>
        </p:grpSp>
        <p:grpSp>
          <p:nvGrpSpPr>
            <p:cNvPr id="15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民主监督有助于反腐倡廉，维护社会公平正义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揭露和惩治腐败现象，遏制腐败滋生蔓延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保护国家利益和人民群众权益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增强社会正义感和公平感</a:t>
                </a:r>
                <a:endParaRPr/>
              </a:p>
            </p:txBody>
          </p:sp>
        </p:grpSp>
      </p:grp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民主监督在社会治理中的作用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民主监督是构建公共家园的重要保障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人民群众参与国家和社会事务管理，实现当家作主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保障人民群众的合法权益，维护社会公平正义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促进社会和谐稳定和持续发展</a:t>
                </a:r>
                <a:endParaRPr/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民主监督有助于提高政府效能，提升公共家园的品质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监督政府履行职责，提高政府治理能力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优化政府资源配置，提高公共服务水平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增进人民群众对政府的信任和支持</a:t>
                </a:r>
                <a:endParaRPr/>
              </a:p>
            </p:txBody>
          </p:sp>
        </p:grpSp>
        <p:grpSp>
          <p:nvGrpSpPr>
            <p:cNvPr id="16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民主监督可以促进社会进步，实现公共家园的美好愿景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推动改革创新，促进国家和社会事业发展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揭露和惩治社会问题，提高社会治理水平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增强人民群众的幸福感和获得感</a:t>
                </a:r>
                <a:endParaRPr/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民主监督对于公共家园的重要性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民主监督的主要形式及其实施方法</a:t>
            </a:r>
            <a:endParaRPr/>
          </a:p>
        </p:txBody>
      </p:sp>
      <p:sp>
        <p:nvSpPr>
          <p:cNvPr id="17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人大监督：立法机关的监督职能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人大监督是指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人民代表大会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及其常务委员会对国家行政机关、司法机关和工作人员的监督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确保其权力行使的合法性和合理性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防止滥用职权和腐败现象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保障国家长治久安和人民群众的根本利益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人大监督的实施方法包括：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听取和审查工作报告：了解和监督政府工作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审查和批准预算：监督政府财政收支情况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法律法规审议：确保法律法规的贯彻执行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质询和询问：对政府工作进行监督和质疑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特定问题调查：对重大问题进行深入调查</a:t>
            </a:r>
            <a:endParaRPr/>
          </a:p>
        </p:txBody>
      </p:sp>
      <p:cxnSp>
        <p:nvCxnSpPr>
          <p:cNvPr id="17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政协监督：人民政协的监督职能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政协监督是指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人民政协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及其常务委员会对国家行政机关、司法机关和工作人员的监督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确保其权力行使的合法性和合理性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防止滥用职权和腐败现象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保障国家长治久安和人民群众的根本利益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政协监督的实施方法包括：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提案和建议：提出意见和建议，供政府参考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调研报告：对重大问题进行深入调查和研究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协商议政：参与国家和社会事务的决策过程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民主监督：对国家行政机关、司法机关和工作人员进行监督</a:t>
            </a:r>
            <a:endParaRPr/>
          </a:p>
        </p:txBody>
      </p:sp>
      <p:cxnSp>
        <p:nvCxnSpPr>
          <p:cNvPr id="18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社会监督：媒体、公众、企业等的监督作用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社会监督是指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媒体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企业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等对国家行政机关、司法机关和工作人员的监督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确保其权力行使的合法性和合理性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防止滥用职权和腐败现象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保障国家长治久安和人民群众的根本利益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社会监督的实施方法包括：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媒体报道：揭露和报道社会问题，引导社会舆论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公众举报：对违法失职行为进行举报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企业监督：对政府和企业行为进行监督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社会组织监督：对政府和社会组织的行为进行监督</a:t>
            </a:r>
            <a:endParaRPr/>
          </a:p>
        </p:txBody>
      </p:sp>
      <p:cxnSp>
        <p:nvCxnSpPr>
          <p:cNvPr id="18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民主监督的实践案例分析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人大监督的案例分析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人大监督的实践案例：某省人大对政府某部门的预算进行审查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通过对预算的审查，发现政府部门存在浪费现象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要求政府部门进行整改，并加强对预算的监督和管理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有效地遏制了浪费现象，提高了政府财政资金使用效率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https://d.book118.com/355124243311011111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第四框_民主监督守望公共家园课件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2024-09-17T18:17:21.501</cp:lastPrinted>
  <dcterms:created xsi:type="dcterms:W3CDTF">2024-09-17T10:17:21Z</dcterms:created>
  <dcterms:modified xsi:type="dcterms:W3CDTF">2024-09-17T10:17:23Z</dcterms:modified>
</cp:coreProperties>
</file>